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 id="2147483662" r:id="rId5"/>
    <p:sldMasterId id="2147483868" r:id="rId6"/>
    <p:sldMasterId id="2147483666" r:id="rId7"/>
    <p:sldMasterId id="2147483668" r:id="rId8"/>
    <p:sldMasterId id="2147483670" r:id="rId9"/>
    <p:sldMasterId id="2147483871" r:id="rId10"/>
    <p:sldMasterId id="2147483705" r:id="rId11"/>
    <p:sldMasterId id="2147483696" r:id="rId12"/>
    <p:sldMasterId id="2147483748" r:id="rId13"/>
    <p:sldMasterId id="2147483660" r:id="rId14"/>
    <p:sldMasterId id="2147483747" r:id="rId15"/>
    <p:sldMasterId id="2147483750" r:id="rId16"/>
    <p:sldMasterId id="2147483752" r:id="rId17"/>
    <p:sldMasterId id="2147483754" r:id="rId18"/>
    <p:sldMasterId id="2147483756" r:id="rId19"/>
    <p:sldMasterId id="2147483758" r:id="rId20"/>
    <p:sldMasterId id="2147483865" r:id="rId21"/>
    <p:sldMasterId id="2147483686" r:id="rId22"/>
    <p:sldMasterId id="2147483863" r:id="rId23"/>
    <p:sldMasterId id="2147483867" r:id="rId24"/>
    <p:sldMasterId id="2147483739" r:id="rId25"/>
    <p:sldMasterId id="2147483869" r:id="rId26"/>
    <p:sldMasterId id="2147483873" r:id="rId27"/>
    <p:sldMasterId id="2147483672" r:id="rId28"/>
    <p:sldMasterId id="2147483648" r:id="rId29"/>
  </p:sldMasterIdLst>
  <p:notesMasterIdLst>
    <p:notesMasterId r:id="rId56"/>
  </p:notesMasterIdLst>
  <p:sldIdLst>
    <p:sldId id="258" r:id="rId30"/>
    <p:sldId id="259" r:id="rId31"/>
    <p:sldId id="260" r:id="rId32"/>
    <p:sldId id="257"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E1980A-E787-427A-A8C9-83661194EC0C}" v="26" dt="2022-12-07T16:06:52.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3" d="100"/>
          <a:sy n="123" d="100"/>
        </p:scale>
        <p:origin x="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0.xml"/><Relationship Id="rId21" Type="http://schemas.openxmlformats.org/officeDocument/2006/relationships/slideMaster" Target="slideMasters/slideMaster18.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slide" Target="slides/slide21.xml"/><Relationship Id="rId55"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2.xml"/><Relationship Id="rId54" Type="http://schemas.openxmlformats.org/officeDocument/2006/relationships/slide" Target="slides/slide25.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Matthew" userId="4fc10ed1-cec5-487f-b6f9-dd9a2324e8bb" providerId="ADAL" clId="{A0E1980A-E787-427A-A8C9-83661194EC0C}"/>
    <pc:docChg chg="addSld modSld addMainMaster modMainMaster">
      <pc:chgData name="Thompson, Matthew" userId="4fc10ed1-cec5-487f-b6f9-dd9a2324e8bb" providerId="ADAL" clId="{A0E1980A-E787-427A-A8C9-83661194EC0C}" dt="2022-12-07T16:06:52.892" v="27"/>
      <pc:docMkLst>
        <pc:docMk/>
      </pc:docMkLst>
      <pc:sldChg chg="modTransition">
        <pc:chgData name="Thompson, Matthew" userId="4fc10ed1-cec5-487f-b6f9-dd9a2324e8bb" providerId="ADAL" clId="{A0E1980A-E787-427A-A8C9-83661194EC0C}" dt="2022-12-07T16:06:52.892" v="27"/>
        <pc:sldMkLst>
          <pc:docMk/>
          <pc:sldMk cId="2830300318" sldId="257"/>
        </pc:sldMkLst>
      </pc:sldChg>
      <pc:sldChg chg="modTransition">
        <pc:chgData name="Thompson, Matthew" userId="4fc10ed1-cec5-487f-b6f9-dd9a2324e8bb" providerId="ADAL" clId="{A0E1980A-E787-427A-A8C9-83661194EC0C}" dt="2022-12-07T16:06:52.892" v="27"/>
        <pc:sldMkLst>
          <pc:docMk/>
          <pc:sldMk cId="2317655795" sldId="258"/>
        </pc:sldMkLst>
      </pc:sldChg>
      <pc:sldChg chg="modTransition">
        <pc:chgData name="Thompson, Matthew" userId="4fc10ed1-cec5-487f-b6f9-dd9a2324e8bb" providerId="ADAL" clId="{A0E1980A-E787-427A-A8C9-83661194EC0C}" dt="2022-12-07T16:06:52.892" v="27"/>
        <pc:sldMkLst>
          <pc:docMk/>
          <pc:sldMk cId="3165214559" sldId="259"/>
        </pc:sldMkLst>
      </pc:sldChg>
      <pc:sldChg chg="modTransition">
        <pc:chgData name="Thompson, Matthew" userId="4fc10ed1-cec5-487f-b6f9-dd9a2324e8bb" providerId="ADAL" clId="{A0E1980A-E787-427A-A8C9-83661194EC0C}" dt="2022-12-07T16:06:52.892" v="27"/>
        <pc:sldMkLst>
          <pc:docMk/>
          <pc:sldMk cId="1047601351" sldId="260"/>
        </pc:sldMkLst>
      </pc:sldChg>
      <pc:sldChg chg="modTransition">
        <pc:chgData name="Thompson, Matthew" userId="4fc10ed1-cec5-487f-b6f9-dd9a2324e8bb" providerId="ADAL" clId="{A0E1980A-E787-427A-A8C9-83661194EC0C}" dt="2022-12-07T16:06:52.892" v="27"/>
        <pc:sldMkLst>
          <pc:docMk/>
          <pc:sldMk cId="1764990866" sldId="261"/>
        </pc:sldMkLst>
      </pc:sldChg>
      <pc:sldChg chg="modTransition">
        <pc:chgData name="Thompson, Matthew" userId="4fc10ed1-cec5-487f-b6f9-dd9a2324e8bb" providerId="ADAL" clId="{A0E1980A-E787-427A-A8C9-83661194EC0C}" dt="2022-12-07T16:06:52.892" v="27"/>
        <pc:sldMkLst>
          <pc:docMk/>
          <pc:sldMk cId="4163057537" sldId="262"/>
        </pc:sldMkLst>
      </pc:sldChg>
      <pc:sldChg chg="modTransition">
        <pc:chgData name="Thompson, Matthew" userId="4fc10ed1-cec5-487f-b6f9-dd9a2324e8bb" providerId="ADAL" clId="{A0E1980A-E787-427A-A8C9-83661194EC0C}" dt="2022-12-07T16:06:52.892" v="27"/>
        <pc:sldMkLst>
          <pc:docMk/>
          <pc:sldMk cId="3890054599" sldId="263"/>
        </pc:sldMkLst>
      </pc:sldChg>
      <pc:sldChg chg="modTransition">
        <pc:chgData name="Thompson, Matthew" userId="4fc10ed1-cec5-487f-b6f9-dd9a2324e8bb" providerId="ADAL" clId="{A0E1980A-E787-427A-A8C9-83661194EC0C}" dt="2022-12-07T16:06:52.892" v="27"/>
        <pc:sldMkLst>
          <pc:docMk/>
          <pc:sldMk cId="3642258082" sldId="264"/>
        </pc:sldMkLst>
      </pc:sldChg>
      <pc:sldChg chg="modTransition">
        <pc:chgData name="Thompson, Matthew" userId="4fc10ed1-cec5-487f-b6f9-dd9a2324e8bb" providerId="ADAL" clId="{A0E1980A-E787-427A-A8C9-83661194EC0C}" dt="2022-12-07T16:06:52.892" v="27"/>
        <pc:sldMkLst>
          <pc:docMk/>
          <pc:sldMk cId="2655405997" sldId="265"/>
        </pc:sldMkLst>
      </pc:sldChg>
      <pc:sldChg chg="modTransition">
        <pc:chgData name="Thompson, Matthew" userId="4fc10ed1-cec5-487f-b6f9-dd9a2324e8bb" providerId="ADAL" clId="{A0E1980A-E787-427A-A8C9-83661194EC0C}" dt="2022-12-07T16:06:52.892" v="27"/>
        <pc:sldMkLst>
          <pc:docMk/>
          <pc:sldMk cId="1184130197" sldId="266"/>
        </pc:sldMkLst>
      </pc:sldChg>
      <pc:sldChg chg="modTransition">
        <pc:chgData name="Thompson, Matthew" userId="4fc10ed1-cec5-487f-b6f9-dd9a2324e8bb" providerId="ADAL" clId="{A0E1980A-E787-427A-A8C9-83661194EC0C}" dt="2022-12-07T16:06:52.892" v="27"/>
        <pc:sldMkLst>
          <pc:docMk/>
          <pc:sldMk cId="1009584324" sldId="267"/>
        </pc:sldMkLst>
      </pc:sldChg>
      <pc:sldChg chg="modTransition">
        <pc:chgData name="Thompson, Matthew" userId="4fc10ed1-cec5-487f-b6f9-dd9a2324e8bb" providerId="ADAL" clId="{A0E1980A-E787-427A-A8C9-83661194EC0C}" dt="2022-12-07T16:06:52.892" v="27"/>
        <pc:sldMkLst>
          <pc:docMk/>
          <pc:sldMk cId="1335153470" sldId="268"/>
        </pc:sldMkLst>
      </pc:sldChg>
      <pc:sldChg chg="modTransition">
        <pc:chgData name="Thompson, Matthew" userId="4fc10ed1-cec5-487f-b6f9-dd9a2324e8bb" providerId="ADAL" clId="{A0E1980A-E787-427A-A8C9-83661194EC0C}" dt="2022-12-07T16:06:52.892" v="27"/>
        <pc:sldMkLst>
          <pc:docMk/>
          <pc:sldMk cId="1224582766" sldId="269"/>
        </pc:sldMkLst>
      </pc:sldChg>
      <pc:sldChg chg="modTransition">
        <pc:chgData name="Thompson, Matthew" userId="4fc10ed1-cec5-487f-b6f9-dd9a2324e8bb" providerId="ADAL" clId="{A0E1980A-E787-427A-A8C9-83661194EC0C}" dt="2022-12-07T16:06:52.892" v="27"/>
        <pc:sldMkLst>
          <pc:docMk/>
          <pc:sldMk cId="4008530537" sldId="270"/>
        </pc:sldMkLst>
      </pc:sldChg>
      <pc:sldChg chg="modTransition">
        <pc:chgData name="Thompson, Matthew" userId="4fc10ed1-cec5-487f-b6f9-dd9a2324e8bb" providerId="ADAL" clId="{A0E1980A-E787-427A-A8C9-83661194EC0C}" dt="2022-12-07T16:06:52.892" v="27"/>
        <pc:sldMkLst>
          <pc:docMk/>
          <pc:sldMk cId="3584708212" sldId="271"/>
        </pc:sldMkLst>
      </pc:sldChg>
      <pc:sldChg chg="modTransition">
        <pc:chgData name="Thompson, Matthew" userId="4fc10ed1-cec5-487f-b6f9-dd9a2324e8bb" providerId="ADAL" clId="{A0E1980A-E787-427A-A8C9-83661194EC0C}" dt="2022-12-07T16:06:52.892" v="27"/>
        <pc:sldMkLst>
          <pc:docMk/>
          <pc:sldMk cId="3316395335" sldId="272"/>
        </pc:sldMkLst>
      </pc:sldChg>
      <pc:sldChg chg="modTransition">
        <pc:chgData name="Thompson, Matthew" userId="4fc10ed1-cec5-487f-b6f9-dd9a2324e8bb" providerId="ADAL" clId="{A0E1980A-E787-427A-A8C9-83661194EC0C}" dt="2022-12-07T16:06:52.892" v="27"/>
        <pc:sldMkLst>
          <pc:docMk/>
          <pc:sldMk cId="2233251073" sldId="273"/>
        </pc:sldMkLst>
      </pc:sldChg>
      <pc:sldChg chg="modTransition">
        <pc:chgData name="Thompson, Matthew" userId="4fc10ed1-cec5-487f-b6f9-dd9a2324e8bb" providerId="ADAL" clId="{A0E1980A-E787-427A-A8C9-83661194EC0C}" dt="2022-12-07T16:06:52.892" v="27"/>
        <pc:sldMkLst>
          <pc:docMk/>
          <pc:sldMk cId="2770432043" sldId="274"/>
        </pc:sldMkLst>
      </pc:sldChg>
      <pc:sldChg chg="modTransition">
        <pc:chgData name="Thompson, Matthew" userId="4fc10ed1-cec5-487f-b6f9-dd9a2324e8bb" providerId="ADAL" clId="{A0E1980A-E787-427A-A8C9-83661194EC0C}" dt="2022-12-07T16:06:52.892" v="27"/>
        <pc:sldMkLst>
          <pc:docMk/>
          <pc:sldMk cId="2446952609" sldId="275"/>
        </pc:sldMkLst>
      </pc:sldChg>
      <pc:sldChg chg="modTransition">
        <pc:chgData name="Thompson, Matthew" userId="4fc10ed1-cec5-487f-b6f9-dd9a2324e8bb" providerId="ADAL" clId="{A0E1980A-E787-427A-A8C9-83661194EC0C}" dt="2022-12-07T16:06:52.892" v="27"/>
        <pc:sldMkLst>
          <pc:docMk/>
          <pc:sldMk cId="1121456987" sldId="276"/>
        </pc:sldMkLst>
      </pc:sldChg>
      <pc:sldChg chg="modTransition">
        <pc:chgData name="Thompson, Matthew" userId="4fc10ed1-cec5-487f-b6f9-dd9a2324e8bb" providerId="ADAL" clId="{A0E1980A-E787-427A-A8C9-83661194EC0C}" dt="2022-12-07T16:06:52.892" v="27"/>
        <pc:sldMkLst>
          <pc:docMk/>
          <pc:sldMk cId="3338825594" sldId="277"/>
        </pc:sldMkLst>
      </pc:sldChg>
      <pc:sldChg chg="modTransition">
        <pc:chgData name="Thompson, Matthew" userId="4fc10ed1-cec5-487f-b6f9-dd9a2324e8bb" providerId="ADAL" clId="{A0E1980A-E787-427A-A8C9-83661194EC0C}" dt="2022-12-07T16:06:52.892" v="27"/>
        <pc:sldMkLst>
          <pc:docMk/>
          <pc:sldMk cId="3334221705" sldId="278"/>
        </pc:sldMkLst>
      </pc:sldChg>
      <pc:sldChg chg="modTransition">
        <pc:chgData name="Thompson, Matthew" userId="4fc10ed1-cec5-487f-b6f9-dd9a2324e8bb" providerId="ADAL" clId="{A0E1980A-E787-427A-A8C9-83661194EC0C}" dt="2022-12-07T16:06:52.892" v="27"/>
        <pc:sldMkLst>
          <pc:docMk/>
          <pc:sldMk cId="3142054657" sldId="279"/>
        </pc:sldMkLst>
      </pc:sldChg>
      <pc:sldChg chg="modTransition">
        <pc:chgData name="Thompson, Matthew" userId="4fc10ed1-cec5-487f-b6f9-dd9a2324e8bb" providerId="ADAL" clId="{A0E1980A-E787-427A-A8C9-83661194EC0C}" dt="2022-12-07T16:06:52.892" v="27"/>
        <pc:sldMkLst>
          <pc:docMk/>
          <pc:sldMk cId="228619751" sldId="280"/>
        </pc:sldMkLst>
      </pc:sldChg>
      <pc:sldChg chg="modTransition">
        <pc:chgData name="Thompson, Matthew" userId="4fc10ed1-cec5-487f-b6f9-dd9a2324e8bb" providerId="ADAL" clId="{A0E1980A-E787-427A-A8C9-83661194EC0C}" dt="2022-12-07T16:06:52.892" v="27"/>
        <pc:sldMkLst>
          <pc:docMk/>
          <pc:sldMk cId="109857222" sldId="281"/>
        </pc:sldMkLst>
      </pc:sldChg>
      <pc:sldChg chg="add modTransition">
        <pc:chgData name="Thompson, Matthew" userId="4fc10ed1-cec5-487f-b6f9-dd9a2324e8bb" providerId="ADAL" clId="{A0E1980A-E787-427A-A8C9-83661194EC0C}" dt="2022-12-07T16:06:52.892" v="27"/>
        <pc:sldMkLst>
          <pc:docMk/>
          <pc:sldMk cId="3419270455" sldId="282"/>
        </pc:sldMkLst>
      </pc:sldChg>
      <pc:sldMasterChg chg="add modTransition addSldLayout modSldLayout">
        <pc:chgData name="Thompson, Matthew" userId="4fc10ed1-cec5-487f-b6f9-dd9a2324e8bb" providerId="ADAL" clId="{A0E1980A-E787-427A-A8C9-83661194EC0C}" dt="2022-12-07T16:06:52.892" v="27"/>
        <pc:sldMasterMkLst>
          <pc:docMk/>
          <pc:sldMasterMk cId="1531229507" sldId="2147483648"/>
        </pc:sldMasterMkLst>
        <pc:sldLayoutChg chg="add modTransition">
          <pc:chgData name="Thompson, Matthew" userId="4fc10ed1-cec5-487f-b6f9-dd9a2324e8bb" providerId="ADAL" clId="{A0E1980A-E787-427A-A8C9-83661194EC0C}" dt="2022-12-07T16:06:52.892" v="27"/>
          <pc:sldLayoutMkLst>
            <pc:docMk/>
            <pc:sldMasterMk cId="1531229507" sldId="2147483648"/>
            <pc:sldLayoutMk cId="2376949905" sldId="2147483649"/>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2224373329" sldId="2147483660"/>
        </pc:sldMasterMkLst>
        <pc:sldLayoutChg chg="modTransition">
          <pc:chgData name="Thompson, Matthew" userId="4fc10ed1-cec5-487f-b6f9-dd9a2324e8bb" providerId="ADAL" clId="{A0E1980A-E787-427A-A8C9-83661194EC0C}" dt="2022-12-07T16:06:52.892" v="27"/>
          <pc:sldLayoutMkLst>
            <pc:docMk/>
            <pc:sldMasterMk cId="2224373329" sldId="2147483660"/>
            <pc:sldLayoutMk cId="3950756595" sldId="2147483667"/>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1259063966" sldId="2147483662"/>
        </pc:sldMasterMkLst>
        <pc:sldLayoutChg chg="modTransition">
          <pc:chgData name="Thompson, Matthew" userId="4fc10ed1-cec5-487f-b6f9-dd9a2324e8bb" providerId="ADAL" clId="{A0E1980A-E787-427A-A8C9-83661194EC0C}" dt="2022-12-07T16:06:52.892" v="27"/>
          <pc:sldLayoutMkLst>
            <pc:docMk/>
            <pc:sldMasterMk cId="1259063966" sldId="2147483662"/>
            <pc:sldLayoutMk cId="701678103" sldId="2147483706"/>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3750793368" sldId="2147483666"/>
        </pc:sldMasterMkLst>
        <pc:sldLayoutChg chg="modTransition">
          <pc:chgData name="Thompson, Matthew" userId="4fc10ed1-cec5-487f-b6f9-dd9a2324e8bb" providerId="ADAL" clId="{A0E1980A-E787-427A-A8C9-83661194EC0C}" dt="2022-12-07T16:06:52.892" v="27"/>
          <pc:sldLayoutMkLst>
            <pc:docMk/>
            <pc:sldMasterMk cId="3750793368" sldId="2147483666"/>
            <pc:sldLayoutMk cId="3014419215" sldId="2147483755"/>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337086174" sldId="2147483668"/>
        </pc:sldMasterMkLst>
        <pc:sldLayoutChg chg="modTransition">
          <pc:chgData name="Thompson, Matthew" userId="4fc10ed1-cec5-487f-b6f9-dd9a2324e8bb" providerId="ADAL" clId="{A0E1980A-E787-427A-A8C9-83661194EC0C}" dt="2022-12-07T16:06:52.892" v="27"/>
          <pc:sldLayoutMkLst>
            <pc:docMk/>
            <pc:sldMasterMk cId="337086174" sldId="2147483668"/>
            <pc:sldLayoutMk cId="3008088889" sldId="2147483753"/>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1949682062" sldId="2147483670"/>
        </pc:sldMasterMkLst>
        <pc:sldLayoutChg chg="modTransition">
          <pc:chgData name="Thompson, Matthew" userId="4fc10ed1-cec5-487f-b6f9-dd9a2324e8bb" providerId="ADAL" clId="{A0E1980A-E787-427A-A8C9-83661194EC0C}" dt="2022-12-07T16:06:52.892" v="27"/>
          <pc:sldLayoutMkLst>
            <pc:docMk/>
            <pc:sldMasterMk cId="1949682062" sldId="2147483670"/>
            <pc:sldLayoutMk cId="3556723865" sldId="2147483652"/>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3317589754" sldId="2147483672"/>
        </pc:sldMasterMkLst>
        <pc:sldLayoutChg chg="modTransition">
          <pc:chgData name="Thompson, Matthew" userId="4fc10ed1-cec5-487f-b6f9-dd9a2324e8bb" providerId="ADAL" clId="{A0E1980A-E787-427A-A8C9-83661194EC0C}" dt="2022-12-07T16:06:52.892" v="27"/>
          <pc:sldLayoutMkLst>
            <pc:docMk/>
            <pc:sldMasterMk cId="3317589754" sldId="2147483672"/>
            <pc:sldLayoutMk cId="1623171504" sldId="2147483673"/>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4203321801" sldId="2147483686"/>
        </pc:sldMasterMkLst>
        <pc:sldLayoutChg chg="modTransition">
          <pc:chgData name="Thompson, Matthew" userId="4fc10ed1-cec5-487f-b6f9-dd9a2324e8bb" providerId="ADAL" clId="{A0E1980A-E787-427A-A8C9-83661194EC0C}" dt="2022-12-07T16:06:52.892" v="27"/>
          <pc:sldLayoutMkLst>
            <pc:docMk/>
            <pc:sldMasterMk cId="4203321801" sldId="2147483686"/>
            <pc:sldLayoutMk cId="2530342868" sldId="2147483675"/>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0" sldId="2147483696"/>
        </pc:sldMasterMkLst>
        <pc:sldLayoutChg chg="modTransition">
          <pc:chgData name="Thompson, Matthew" userId="4fc10ed1-cec5-487f-b6f9-dd9a2324e8bb" providerId="ADAL" clId="{A0E1980A-E787-427A-A8C9-83661194EC0C}" dt="2022-12-07T16:06:52.892" v="27"/>
          <pc:sldLayoutMkLst>
            <pc:docMk/>
            <pc:sldMasterMk cId="0" sldId="2147483696"/>
            <pc:sldLayoutMk cId="0" sldId="2147483704"/>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1327131110" sldId="2147483705"/>
        </pc:sldMasterMkLst>
        <pc:sldLayoutChg chg="modTransition">
          <pc:chgData name="Thompson, Matthew" userId="4fc10ed1-cec5-487f-b6f9-dd9a2324e8bb" providerId="ADAL" clId="{A0E1980A-E787-427A-A8C9-83661194EC0C}" dt="2022-12-07T16:06:52.892" v="27"/>
          <pc:sldLayoutMkLst>
            <pc:docMk/>
            <pc:sldMasterMk cId="1327131110" sldId="2147483705"/>
            <pc:sldLayoutMk cId="1898693621" sldId="2147483656"/>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3176214451" sldId="2147483707"/>
        </pc:sldMasterMkLst>
        <pc:sldLayoutChg chg="modTransition">
          <pc:chgData name="Thompson, Matthew" userId="4fc10ed1-cec5-487f-b6f9-dd9a2324e8bb" providerId="ADAL" clId="{A0E1980A-E787-427A-A8C9-83661194EC0C}" dt="2022-12-07T16:06:52.892" v="27"/>
          <pc:sldLayoutMkLst>
            <pc:docMk/>
            <pc:sldMasterMk cId="3176214451" sldId="2147483707"/>
            <pc:sldLayoutMk cId="2481670110" sldId="2147483651"/>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453374714" sldId="2147483654"/>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1360557394" sldId="2147483657"/>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2175808912" sldId="2147483658"/>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2276874282" sldId="2147483659"/>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645554277" sldId="2147483665"/>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3409830880" sldId="2147483669"/>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2108635411" sldId="2147483708"/>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813027450" sldId="2147483749"/>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1909225285" sldId="2147483751"/>
          </pc:sldLayoutMkLst>
        </pc:sldLayoutChg>
        <pc:sldLayoutChg chg="modTransition">
          <pc:chgData name="Thompson, Matthew" userId="4fc10ed1-cec5-487f-b6f9-dd9a2324e8bb" providerId="ADAL" clId="{A0E1980A-E787-427A-A8C9-83661194EC0C}" dt="2022-12-07T16:06:52.892" v="27"/>
          <pc:sldLayoutMkLst>
            <pc:docMk/>
            <pc:sldMasterMk cId="3176214451" sldId="2147483707"/>
            <pc:sldLayoutMk cId="887612452" sldId="2147483872"/>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1855651281" sldId="2147483739"/>
        </pc:sldMasterMkLst>
        <pc:sldLayoutChg chg="modTransition">
          <pc:chgData name="Thompson, Matthew" userId="4fc10ed1-cec5-487f-b6f9-dd9a2324e8bb" providerId="ADAL" clId="{A0E1980A-E787-427A-A8C9-83661194EC0C}" dt="2022-12-07T16:06:52.892" v="27"/>
          <pc:sldLayoutMkLst>
            <pc:docMk/>
            <pc:sldMasterMk cId="1855651281" sldId="2147483739"/>
            <pc:sldLayoutMk cId="2096193520" sldId="2147483745"/>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3767058404" sldId="2147483747"/>
        </pc:sldMasterMkLst>
        <pc:sldLayoutChg chg="modTransition">
          <pc:chgData name="Thompson, Matthew" userId="4fc10ed1-cec5-487f-b6f9-dd9a2324e8bb" providerId="ADAL" clId="{A0E1980A-E787-427A-A8C9-83661194EC0C}" dt="2022-12-07T16:06:52.892" v="27"/>
          <pc:sldLayoutMkLst>
            <pc:docMk/>
            <pc:sldMasterMk cId="3767058404" sldId="2147483747"/>
            <pc:sldLayoutMk cId="1646390518" sldId="2147483736"/>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2268782482" sldId="2147483748"/>
        </pc:sldMasterMkLst>
        <pc:sldLayoutChg chg="modTransition">
          <pc:chgData name="Thompson, Matthew" userId="4fc10ed1-cec5-487f-b6f9-dd9a2324e8bb" providerId="ADAL" clId="{A0E1980A-E787-427A-A8C9-83661194EC0C}" dt="2022-12-07T16:06:52.892" v="27"/>
          <pc:sldLayoutMkLst>
            <pc:docMk/>
            <pc:sldMasterMk cId="2268782482" sldId="2147483748"/>
            <pc:sldLayoutMk cId="3127888804" sldId="2147483663"/>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0" sldId="2147483750"/>
        </pc:sldMasterMkLst>
        <pc:sldLayoutChg chg="modTransition">
          <pc:chgData name="Thompson, Matthew" userId="4fc10ed1-cec5-487f-b6f9-dd9a2324e8bb" providerId="ADAL" clId="{A0E1980A-E787-427A-A8C9-83661194EC0C}" dt="2022-12-07T16:06:52.892" v="27"/>
          <pc:sldLayoutMkLst>
            <pc:docMk/>
            <pc:sldMasterMk cId="0" sldId="2147483750"/>
            <pc:sldLayoutMk cId="0" sldId="2147483653"/>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2300188184" sldId="2147483752"/>
        </pc:sldMasterMkLst>
        <pc:sldLayoutChg chg="modTransition">
          <pc:chgData name="Thompson, Matthew" userId="4fc10ed1-cec5-487f-b6f9-dd9a2324e8bb" providerId="ADAL" clId="{A0E1980A-E787-427A-A8C9-83661194EC0C}" dt="2022-12-07T16:06:52.892" v="27"/>
          <pc:sldLayoutMkLst>
            <pc:docMk/>
            <pc:sldMasterMk cId="2300188184" sldId="2147483752"/>
            <pc:sldLayoutMk cId="1674834754" sldId="2147483661"/>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2079948950" sldId="2147483754"/>
        </pc:sldMasterMkLst>
        <pc:sldLayoutChg chg="modTransition">
          <pc:chgData name="Thompson, Matthew" userId="4fc10ed1-cec5-487f-b6f9-dd9a2324e8bb" providerId="ADAL" clId="{A0E1980A-E787-427A-A8C9-83661194EC0C}" dt="2022-12-07T16:06:52.892" v="27"/>
          <pc:sldLayoutMkLst>
            <pc:docMk/>
            <pc:sldMasterMk cId="2079948950" sldId="2147483754"/>
            <pc:sldLayoutMk cId="2278918643" sldId="2147483757"/>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0" sldId="2147483756"/>
        </pc:sldMasterMkLst>
        <pc:sldLayoutChg chg="modTransition">
          <pc:chgData name="Thompson, Matthew" userId="4fc10ed1-cec5-487f-b6f9-dd9a2324e8bb" providerId="ADAL" clId="{A0E1980A-E787-427A-A8C9-83661194EC0C}" dt="2022-12-07T16:06:52.892" v="27"/>
          <pc:sldLayoutMkLst>
            <pc:docMk/>
            <pc:sldMasterMk cId="0" sldId="2147483756"/>
            <pc:sldLayoutMk cId="0" sldId="2147483866"/>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4193379799" sldId="2147483758"/>
        </pc:sldMasterMkLst>
        <pc:sldLayoutChg chg="modTransition">
          <pc:chgData name="Thompson, Matthew" userId="4fc10ed1-cec5-487f-b6f9-dd9a2324e8bb" providerId="ADAL" clId="{A0E1980A-E787-427A-A8C9-83661194EC0C}" dt="2022-12-07T16:06:52.892" v="27"/>
          <pc:sldLayoutMkLst>
            <pc:docMk/>
            <pc:sldMasterMk cId="4193379799" sldId="2147483758"/>
            <pc:sldLayoutMk cId="336667625" sldId="2147483759"/>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1722978967" sldId="2147483863"/>
        </pc:sldMasterMkLst>
        <pc:sldLayoutChg chg="modTransition">
          <pc:chgData name="Thompson, Matthew" userId="4fc10ed1-cec5-487f-b6f9-dd9a2324e8bb" providerId="ADAL" clId="{A0E1980A-E787-427A-A8C9-83661194EC0C}" dt="2022-12-07T16:06:52.892" v="27"/>
          <pc:sldLayoutMkLst>
            <pc:docMk/>
            <pc:sldMasterMk cId="1722978967" sldId="2147483863"/>
            <pc:sldLayoutMk cId="732938658" sldId="2147483864"/>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2184903128" sldId="2147483865"/>
        </pc:sldMasterMkLst>
        <pc:sldLayoutChg chg="modTransition">
          <pc:chgData name="Thompson, Matthew" userId="4fc10ed1-cec5-487f-b6f9-dd9a2324e8bb" providerId="ADAL" clId="{A0E1980A-E787-427A-A8C9-83661194EC0C}" dt="2022-12-07T16:06:52.892" v="27"/>
          <pc:sldLayoutMkLst>
            <pc:docMk/>
            <pc:sldMasterMk cId="2184903128" sldId="2147483865"/>
            <pc:sldLayoutMk cId="2297727966" sldId="2147483870"/>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3168863295" sldId="2147483867"/>
        </pc:sldMasterMkLst>
        <pc:sldLayoutChg chg="modTransition">
          <pc:chgData name="Thompson, Matthew" userId="4fc10ed1-cec5-487f-b6f9-dd9a2324e8bb" providerId="ADAL" clId="{A0E1980A-E787-427A-A8C9-83661194EC0C}" dt="2022-12-07T16:06:52.892" v="27"/>
          <pc:sldLayoutMkLst>
            <pc:docMk/>
            <pc:sldMasterMk cId="3168863295" sldId="2147483867"/>
            <pc:sldLayoutMk cId="3589044660" sldId="2147483650"/>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1499124898" sldId="2147483868"/>
        </pc:sldMasterMkLst>
        <pc:sldLayoutChg chg="modTransition">
          <pc:chgData name="Thompson, Matthew" userId="4fc10ed1-cec5-487f-b6f9-dd9a2324e8bb" providerId="ADAL" clId="{A0E1980A-E787-427A-A8C9-83661194EC0C}" dt="2022-12-07T16:06:52.892" v="27"/>
          <pc:sldLayoutMkLst>
            <pc:docMk/>
            <pc:sldMasterMk cId="1499124898" sldId="2147483868"/>
            <pc:sldLayoutMk cId="2136228380" sldId="2147483671"/>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0" sldId="2147483869"/>
        </pc:sldMasterMkLst>
        <pc:sldLayoutChg chg="modTransition">
          <pc:chgData name="Thompson, Matthew" userId="4fc10ed1-cec5-487f-b6f9-dd9a2324e8bb" providerId="ADAL" clId="{A0E1980A-E787-427A-A8C9-83661194EC0C}" dt="2022-12-07T16:06:52.892" v="27"/>
          <pc:sldLayoutMkLst>
            <pc:docMk/>
            <pc:sldMasterMk cId="0" sldId="2147483869"/>
            <pc:sldLayoutMk cId="0" sldId="2147483664"/>
          </pc:sldLayoutMkLst>
        </pc:sldLayoutChg>
      </pc:sldMasterChg>
      <pc:sldMasterChg chg="modTransition modSldLayout">
        <pc:chgData name="Thompson, Matthew" userId="4fc10ed1-cec5-487f-b6f9-dd9a2324e8bb" providerId="ADAL" clId="{A0E1980A-E787-427A-A8C9-83661194EC0C}" dt="2022-12-07T16:06:52.892" v="27"/>
        <pc:sldMasterMkLst>
          <pc:docMk/>
          <pc:sldMasterMk cId="1412890427" sldId="2147483871"/>
        </pc:sldMasterMkLst>
        <pc:sldLayoutChg chg="modTransition">
          <pc:chgData name="Thompson, Matthew" userId="4fc10ed1-cec5-487f-b6f9-dd9a2324e8bb" providerId="ADAL" clId="{A0E1980A-E787-427A-A8C9-83661194EC0C}" dt="2022-12-07T16:06:52.892" v="27"/>
          <pc:sldLayoutMkLst>
            <pc:docMk/>
            <pc:sldMasterMk cId="1412890427" sldId="2147483871"/>
            <pc:sldLayoutMk cId="4154393795" sldId="2147483655"/>
          </pc:sldLayoutMkLst>
        </pc:sldLayoutChg>
      </pc:sldMasterChg>
      <pc:sldMasterChg chg="replId modTransition modSldLayout">
        <pc:chgData name="Thompson, Matthew" userId="4fc10ed1-cec5-487f-b6f9-dd9a2324e8bb" providerId="ADAL" clId="{A0E1980A-E787-427A-A8C9-83661194EC0C}" dt="2022-12-07T16:06:52.892" v="27"/>
        <pc:sldMasterMkLst>
          <pc:docMk/>
          <pc:sldMasterMk cId="2515892899" sldId="2147483873"/>
        </pc:sldMasterMkLst>
        <pc:sldLayoutChg chg="replId modTransition">
          <pc:chgData name="Thompson, Matthew" userId="4fc10ed1-cec5-487f-b6f9-dd9a2324e8bb" providerId="ADAL" clId="{A0E1980A-E787-427A-A8C9-83661194EC0C}" dt="2022-12-07T16:06:52.892" v="27"/>
          <pc:sldLayoutMkLst>
            <pc:docMk/>
            <pc:sldMasterMk cId="2515892899" sldId="2147483873"/>
            <pc:sldLayoutMk cId="1189698774" sldId="21474838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27DBE-7974-454B-A73E-D96AF582E0FB}"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5299B-DC1F-435D-ABAF-EC6CBF0B0719}" type="slidenum">
              <a:rPr lang="en-US" smtClean="0"/>
              <a:t>‹#›</a:t>
            </a:fld>
            <a:endParaRPr lang="en-US"/>
          </a:p>
        </p:txBody>
      </p:sp>
    </p:spTree>
    <p:extLst>
      <p:ext uri="{BB962C8B-B14F-4D97-AF65-F5344CB8AC3E}">
        <p14:creationId xmlns:p14="http://schemas.microsoft.com/office/powerpoint/2010/main" val="237478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9930-F0BE-7649-B9BB-6DA654E322EC}" type="slidenum">
              <a:rPr lang="en-US" smtClean="0"/>
              <a:t>7</a:t>
            </a:fld>
            <a:endParaRPr lang="en-US"/>
          </a:p>
        </p:txBody>
      </p:sp>
    </p:spTree>
    <p:extLst>
      <p:ext uri="{BB962C8B-B14F-4D97-AF65-F5344CB8AC3E}">
        <p14:creationId xmlns:p14="http://schemas.microsoft.com/office/powerpoint/2010/main" val="2920006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5095-3911-3826-465C-72784459E5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A89F67-E149-DAA7-E163-6DAD9945D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D55B4B-29BF-54AB-CF13-FAA789BFCDED}"/>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5" name="Footer Placeholder 4">
            <a:extLst>
              <a:ext uri="{FF2B5EF4-FFF2-40B4-BE49-F238E27FC236}">
                <a16:creationId xmlns:a16="http://schemas.microsoft.com/office/drawing/2014/main" id="{9E935FC7-5EC6-C7D5-7490-C235F38FC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6FAAD-D2F7-D95D-FCF9-5632EECC474C}"/>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2108635411"/>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8DFB-B6EB-B96D-3768-D154E44071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F0B36-7A5E-863F-25BE-55B39D0AB2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A4FBE-28B3-BE22-81E4-566A4E03D61B}"/>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5" name="Footer Placeholder 4">
            <a:extLst>
              <a:ext uri="{FF2B5EF4-FFF2-40B4-BE49-F238E27FC236}">
                <a16:creationId xmlns:a16="http://schemas.microsoft.com/office/drawing/2014/main" id="{CA0C2D50-2B2E-7DBD-CD6F-F7976383C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B5637-60F3-70EF-14CD-27C7EA82B7CB}"/>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2175808912"/>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AD4438-1A96-D8D4-29AF-B8CD8A85D9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8415C7-A8F6-5E9B-830A-210E1D2090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EA1C3-2216-4009-68E0-FBD11F500C85}"/>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5" name="Footer Placeholder 4">
            <a:extLst>
              <a:ext uri="{FF2B5EF4-FFF2-40B4-BE49-F238E27FC236}">
                <a16:creationId xmlns:a16="http://schemas.microsoft.com/office/drawing/2014/main" id="{8A93B92B-84B8-0AA5-EA85-48EDFB057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89371-CAC0-4177-8059-6899D4310D74}"/>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2276874282"/>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3A6B5C-D445-2303-E4AB-C8C7D61BF836}"/>
              </a:ext>
            </a:extLst>
          </p:cNvPr>
          <p:cNvSpPr>
            <a:spLocks noGrp="1"/>
          </p:cNvSpPr>
          <p:nvPr>
            <p:ph type="dt" sz="half" idx="10"/>
          </p:nvPr>
        </p:nvSpPr>
        <p:spPr/>
        <p:txBody>
          <a:bodyPr/>
          <a:lstStyle/>
          <a:p>
            <a:fld id="{1C63E106-EBD7-0846-A454-9A5E51667DA3}" type="datetimeFigureOut">
              <a:rPr lang="pt-PT" smtClean="0"/>
              <a:t>17/03/25</a:t>
            </a:fld>
            <a:endParaRPr lang="pt-PT"/>
          </a:p>
        </p:txBody>
      </p:sp>
      <p:sp>
        <p:nvSpPr>
          <p:cNvPr id="3" name="Footer Placeholder 2">
            <a:extLst>
              <a:ext uri="{FF2B5EF4-FFF2-40B4-BE49-F238E27FC236}">
                <a16:creationId xmlns:a16="http://schemas.microsoft.com/office/drawing/2014/main" id="{DE908513-C50F-0B69-E89F-2211643A55C9}"/>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AE662A40-B033-604D-BC94-02706FFB1799}"/>
              </a:ext>
            </a:extLst>
          </p:cNvPr>
          <p:cNvSpPr>
            <a:spLocks noGrp="1"/>
          </p:cNvSpPr>
          <p:nvPr>
            <p:ph type="sldNum" sz="quarter" idx="12"/>
          </p:nvPr>
        </p:nvSpPr>
        <p:spPr/>
        <p:txBody>
          <a:bodyPr/>
          <a:lstStyle/>
          <a:p>
            <a:fld id="{B30DCE7B-E73A-974B-89FC-672AF8299AFF}" type="slidenum">
              <a:rPr lang="pt-PT" smtClean="0"/>
              <a:t>‹#›</a:t>
            </a:fld>
            <a:endParaRPr lang="pt-PT"/>
          </a:p>
        </p:txBody>
      </p:sp>
    </p:spTree>
    <p:extLst>
      <p:ext uri="{BB962C8B-B14F-4D97-AF65-F5344CB8AC3E}">
        <p14:creationId xmlns:p14="http://schemas.microsoft.com/office/powerpoint/2010/main" val="701678103"/>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55C7D-4056-7000-14E5-A96F0DA0F3FB}"/>
              </a:ext>
            </a:extLst>
          </p:cNvPr>
          <p:cNvSpPr>
            <a:spLocks noGrp="1"/>
          </p:cNvSpPr>
          <p:nvPr>
            <p:ph type="dt" sz="half" idx="10"/>
          </p:nvPr>
        </p:nvSpPr>
        <p:spPr/>
        <p:txBody>
          <a:bodyPr/>
          <a:lstStyle/>
          <a:p>
            <a:fld id="{D676B103-AFFB-6C43-A32B-B014715A3615}" type="datetimeFigureOut">
              <a:rPr lang="en-US" smtClean="0"/>
              <a:t>3/17/25</a:t>
            </a:fld>
            <a:endParaRPr lang="en-US"/>
          </a:p>
        </p:txBody>
      </p:sp>
      <p:sp>
        <p:nvSpPr>
          <p:cNvPr id="3" name="Footer Placeholder 2">
            <a:extLst>
              <a:ext uri="{FF2B5EF4-FFF2-40B4-BE49-F238E27FC236}">
                <a16:creationId xmlns:a16="http://schemas.microsoft.com/office/drawing/2014/main" id="{7D75E7FE-1ECC-A0A3-F27F-BF08E65D1C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F17666-40A0-9FFF-96C2-2827033FECCD}"/>
              </a:ext>
            </a:extLst>
          </p:cNvPr>
          <p:cNvSpPr>
            <a:spLocks noGrp="1"/>
          </p:cNvSpPr>
          <p:nvPr>
            <p:ph type="sldNum" sz="quarter" idx="12"/>
          </p:nvPr>
        </p:nvSpPr>
        <p:spPr/>
        <p:txBody>
          <a:bodyPr/>
          <a:lstStyle/>
          <a:p>
            <a:fld id="{303EC1E8-1441-0A40-83B0-CEB25E4C699F}" type="slidenum">
              <a:rPr lang="en-US" smtClean="0"/>
              <a:t>‹#›</a:t>
            </a:fld>
            <a:endParaRPr lang="en-US"/>
          </a:p>
        </p:txBody>
      </p:sp>
    </p:spTree>
    <p:extLst>
      <p:ext uri="{BB962C8B-B14F-4D97-AF65-F5344CB8AC3E}">
        <p14:creationId xmlns:p14="http://schemas.microsoft.com/office/powerpoint/2010/main" val="2136228380"/>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2C1C-0AD0-4AFA-B731-404DDFAA7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9AD8A-2615-C2CB-E5F0-F60B2E406B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2288F-4173-B42D-E9CE-FE52B0080D9A}"/>
              </a:ext>
            </a:extLst>
          </p:cNvPr>
          <p:cNvSpPr>
            <a:spLocks noGrp="1"/>
          </p:cNvSpPr>
          <p:nvPr>
            <p:ph type="dt" sz="half" idx="10"/>
          </p:nvPr>
        </p:nvSpPr>
        <p:spPr/>
        <p:txBody>
          <a:bodyPr/>
          <a:lstStyle/>
          <a:p>
            <a:fld id="{8405ECD4-BF9C-4B71-80EF-DED0A0001184}" type="datetimeFigureOut">
              <a:rPr lang="en-US" smtClean="0"/>
              <a:t>3/17/25</a:t>
            </a:fld>
            <a:endParaRPr lang="en-US" dirty="0"/>
          </a:p>
        </p:txBody>
      </p:sp>
      <p:sp>
        <p:nvSpPr>
          <p:cNvPr id="5" name="Footer Placeholder 4">
            <a:extLst>
              <a:ext uri="{FF2B5EF4-FFF2-40B4-BE49-F238E27FC236}">
                <a16:creationId xmlns:a16="http://schemas.microsoft.com/office/drawing/2014/main" id="{4F9FBC08-5E24-C122-3B5B-3B0ACEE7D4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69CE41-0BCF-F751-A80C-DBAB504FC473}"/>
              </a:ext>
            </a:extLst>
          </p:cNvPr>
          <p:cNvSpPr>
            <a:spLocks noGrp="1"/>
          </p:cNvSpPr>
          <p:nvPr>
            <p:ph type="sldNum" sz="quarter" idx="12"/>
          </p:nvPr>
        </p:nvSpPr>
        <p:spPr/>
        <p:txBody>
          <a:bodyPr/>
          <a:lstStyle/>
          <a:p>
            <a:fld id="{17166D76-5342-4B49-895D-1AE19CCD5202}" type="slidenum">
              <a:rPr lang="en-US" smtClean="0"/>
              <a:t>‹#›</a:t>
            </a:fld>
            <a:endParaRPr lang="en-US" dirty="0"/>
          </a:p>
        </p:txBody>
      </p:sp>
    </p:spTree>
    <p:extLst>
      <p:ext uri="{BB962C8B-B14F-4D97-AF65-F5344CB8AC3E}">
        <p14:creationId xmlns:p14="http://schemas.microsoft.com/office/powerpoint/2010/main" val="301441921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51D-CABC-5322-A25A-20875708E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E97872-74C2-4740-6BB0-B441A92E5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E615DF-2398-19BE-DDE1-51CF47DF2E42}"/>
              </a:ext>
            </a:extLst>
          </p:cNvPr>
          <p:cNvSpPr>
            <a:spLocks noGrp="1"/>
          </p:cNvSpPr>
          <p:nvPr>
            <p:ph type="dt" sz="half" idx="10"/>
          </p:nvPr>
        </p:nvSpPr>
        <p:spPr/>
        <p:txBody>
          <a:bodyPr/>
          <a:lstStyle/>
          <a:p>
            <a:fld id="{BBC0CFC6-A536-1348-A8AC-5D87557C5802}" type="datetimeFigureOut">
              <a:rPr lang="en-US" smtClean="0"/>
              <a:t>3/17/25</a:t>
            </a:fld>
            <a:endParaRPr lang="en-US"/>
          </a:p>
        </p:txBody>
      </p:sp>
      <p:sp>
        <p:nvSpPr>
          <p:cNvPr id="5" name="Footer Placeholder 4">
            <a:extLst>
              <a:ext uri="{FF2B5EF4-FFF2-40B4-BE49-F238E27FC236}">
                <a16:creationId xmlns:a16="http://schemas.microsoft.com/office/drawing/2014/main" id="{B77F8C73-EE6A-81B2-B476-D3D071320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4A775-D2B7-E7CD-AD7D-13726E17E182}"/>
              </a:ext>
            </a:extLst>
          </p:cNvPr>
          <p:cNvSpPr>
            <a:spLocks noGrp="1"/>
          </p:cNvSpPr>
          <p:nvPr>
            <p:ph type="sldNum" sz="quarter" idx="12"/>
          </p:nvPr>
        </p:nvSpPr>
        <p:spPr/>
        <p:txBody>
          <a:bodyPr/>
          <a:lstStyle/>
          <a:p>
            <a:fld id="{15E5FBD9-C846-7E4C-95D9-DA825AA15105}" type="slidenum">
              <a:rPr lang="en-US" smtClean="0"/>
              <a:t>‹#›</a:t>
            </a:fld>
            <a:endParaRPr lang="en-US"/>
          </a:p>
        </p:txBody>
      </p:sp>
    </p:spTree>
    <p:extLst>
      <p:ext uri="{BB962C8B-B14F-4D97-AF65-F5344CB8AC3E}">
        <p14:creationId xmlns:p14="http://schemas.microsoft.com/office/powerpoint/2010/main" val="3008088889"/>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63E3-E999-3749-8794-AC8EDF9B1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ED281-4125-4644-AF6F-BDF7387E5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BF57D6-094A-8347-A373-C14E29D72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E1D1F-F194-EE4F-B69E-273F6F2B3382}"/>
              </a:ext>
            </a:extLst>
          </p:cNvPr>
          <p:cNvSpPr>
            <a:spLocks noGrp="1"/>
          </p:cNvSpPr>
          <p:nvPr>
            <p:ph type="dt" sz="half" idx="10"/>
          </p:nvPr>
        </p:nvSpPr>
        <p:spPr/>
        <p:txBody>
          <a:bodyPr/>
          <a:lstStyle/>
          <a:p>
            <a:fld id="{6A1B91E7-BC5B-DC40-8B41-7F6AA93CE5E2}" type="datetimeFigureOut">
              <a:rPr lang="en-US" smtClean="0"/>
              <a:t>3/17/25</a:t>
            </a:fld>
            <a:endParaRPr lang="en-US"/>
          </a:p>
        </p:txBody>
      </p:sp>
      <p:sp>
        <p:nvSpPr>
          <p:cNvPr id="6" name="Footer Placeholder 5">
            <a:extLst>
              <a:ext uri="{FF2B5EF4-FFF2-40B4-BE49-F238E27FC236}">
                <a16:creationId xmlns:a16="http://schemas.microsoft.com/office/drawing/2014/main" id="{C4BB71BC-05FE-7141-A726-BD6485A1C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21652-61EE-3D42-A90F-2646B97B208A}"/>
              </a:ext>
            </a:extLst>
          </p:cNvPr>
          <p:cNvSpPr>
            <a:spLocks noGrp="1"/>
          </p:cNvSpPr>
          <p:nvPr>
            <p:ph type="sldNum" sz="quarter" idx="12"/>
          </p:nvPr>
        </p:nvSpPr>
        <p:spPr/>
        <p:txBody>
          <a:bodyPr/>
          <a:lstStyle/>
          <a:p>
            <a:fld id="{D167619D-08E8-2446-8F1B-757B65E9B9B9}" type="slidenum">
              <a:rPr lang="en-US" smtClean="0"/>
              <a:t>‹#›</a:t>
            </a:fld>
            <a:endParaRPr lang="en-US"/>
          </a:p>
        </p:txBody>
      </p:sp>
    </p:spTree>
    <p:extLst>
      <p:ext uri="{BB962C8B-B14F-4D97-AF65-F5344CB8AC3E}">
        <p14:creationId xmlns:p14="http://schemas.microsoft.com/office/powerpoint/2010/main" val="355672386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8098A9-A6F9-F84F-0B14-9708030C4ECE}"/>
              </a:ext>
            </a:extLst>
          </p:cNvPr>
          <p:cNvSpPr>
            <a:spLocks noGrp="1"/>
          </p:cNvSpPr>
          <p:nvPr>
            <p:ph type="dt" sz="half" idx="10"/>
          </p:nvPr>
        </p:nvSpPr>
        <p:spPr/>
        <p:txBody>
          <a:bodyPr/>
          <a:lstStyle/>
          <a:p>
            <a:fld id="{64CF4795-04A8-8D47-9D65-722F785B2259}" type="datetimeFigureOut">
              <a:rPr lang="en-US" smtClean="0"/>
              <a:t>3/17/25</a:t>
            </a:fld>
            <a:endParaRPr lang="en-US"/>
          </a:p>
        </p:txBody>
      </p:sp>
      <p:sp>
        <p:nvSpPr>
          <p:cNvPr id="3" name="Footer Placeholder 2">
            <a:extLst>
              <a:ext uri="{FF2B5EF4-FFF2-40B4-BE49-F238E27FC236}">
                <a16:creationId xmlns:a16="http://schemas.microsoft.com/office/drawing/2014/main" id="{7D725798-6826-9A33-055D-0F4E7CDD50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D704BB-92B0-27C7-8ADD-7FFF74EA0A73}"/>
              </a:ext>
            </a:extLst>
          </p:cNvPr>
          <p:cNvSpPr>
            <a:spLocks noGrp="1"/>
          </p:cNvSpPr>
          <p:nvPr>
            <p:ph type="sldNum" sz="quarter" idx="12"/>
          </p:nvPr>
        </p:nvSpPr>
        <p:spPr/>
        <p:txBody>
          <a:bodyPr/>
          <a:lstStyle/>
          <a:p>
            <a:fld id="{3F60EF7B-66EC-6D4F-B48F-746C24980D93}" type="slidenum">
              <a:rPr lang="en-US" smtClean="0"/>
              <a:t>‹#›</a:t>
            </a:fld>
            <a:endParaRPr lang="en-US"/>
          </a:p>
        </p:txBody>
      </p:sp>
    </p:spTree>
    <p:extLst>
      <p:ext uri="{BB962C8B-B14F-4D97-AF65-F5344CB8AC3E}">
        <p14:creationId xmlns:p14="http://schemas.microsoft.com/office/powerpoint/2010/main" val="415439379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6A0C8-A232-7334-7A2C-5F12A8C6FC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0F717B6E-7C5A-0E61-9DC3-C8E1CA4E5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A3A3643-F5CD-CF9E-E19C-8316ACC20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B682E6-FDCC-F522-377A-6660469CA936}"/>
              </a:ext>
            </a:extLst>
          </p:cNvPr>
          <p:cNvSpPr>
            <a:spLocks noGrp="1"/>
          </p:cNvSpPr>
          <p:nvPr>
            <p:ph type="dt" sz="half" idx="10"/>
          </p:nvPr>
        </p:nvSpPr>
        <p:spPr/>
        <p:txBody>
          <a:bodyPr/>
          <a:lstStyle/>
          <a:p>
            <a:fld id="{F41F7684-C81F-3D4B-870A-516BD97628FA}" type="datetimeFigureOut">
              <a:rPr lang="fr-FR" smtClean="0"/>
              <a:t>17/03/2025</a:t>
            </a:fld>
            <a:endParaRPr lang="fr-FR"/>
          </a:p>
        </p:txBody>
      </p:sp>
      <p:sp>
        <p:nvSpPr>
          <p:cNvPr id="6" name="Footer Placeholder 5">
            <a:extLst>
              <a:ext uri="{FF2B5EF4-FFF2-40B4-BE49-F238E27FC236}">
                <a16:creationId xmlns:a16="http://schemas.microsoft.com/office/drawing/2014/main" id="{1F2CED71-4093-1F16-984A-37C9B609478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B5558E2-84A3-F690-6DEB-8CE217A1468A}"/>
              </a:ext>
            </a:extLst>
          </p:cNvPr>
          <p:cNvSpPr>
            <a:spLocks noGrp="1"/>
          </p:cNvSpPr>
          <p:nvPr>
            <p:ph type="sldNum" sz="quarter" idx="12"/>
          </p:nvPr>
        </p:nvSpPr>
        <p:spPr/>
        <p:txBody>
          <a:bodyPr/>
          <a:lstStyle/>
          <a:p>
            <a:fld id="{83075332-F3A7-9144-AA3C-3C68491089EE}" type="slidenum">
              <a:rPr lang="fr-FR" smtClean="0"/>
              <a:t>‹#›</a:t>
            </a:fld>
            <a:endParaRPr lang="fr-FR"/>
          </a:p>
        </p:txBody>
      </p:sp>
    </p:spTree>
    <p:extLst>
      <p:ext uri="{BB962C8B-B14F-4D97-AF65-F5344CB8AC3E}">
        <p14:creationId xmlns:p14="http://schemas.microsoft.com/office/powerpoint/2010/main" val="1898693621"/>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a:t>3/17/25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6D2AB-F602-1D64-140A-416B635CB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323071-B789-F0BD-2F18-4307704B6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806DD-E85B-727F-1B77-5C7A8C638DF3}"/>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5" name="Footer Placeholder 4">
            <a:extLst>
              <a:ext uri="{FF2B5EF4-FFF2-40B4-BE49-F238E27FC236}">
                <a16:creationId xmlns:a16="http://schemas.microsoft.com/office/drawing/2014/main" id="{A0A40ACE-D2D3-E4E4-01C6-55CEE9420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B13DE-B5E0-899E-6371-23632C2CD44D}"/>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645554277"/>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01609"/>
            <a:ext cx="5337717" cy="414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262464" y="2001609"/>
            <a:ext cx="5337717" cy="414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1" hasCustomPrompt="1"/>
          </p:nvPr>
        </p:nvSpPr>
        <p:spPr>
          <a:xfrm>
            <a:off x="-6107" y="1286326"/>
            <a:ext cx="11606288" cy="585864"/>
          </a:xfrm>
        </p:spPr>
        <p:txBody>
          <a:bodyPr>
            <a:noAutofit/>
          </a:bodyPr>
          <a:lstStyle>
            <a:lvl1pPr marL="168275" indent="0">
              <a:buNone/>
              <a:defRPr sz="3000">
                <a:solidFill>
                  <a:srgbClr val="BF1524"/>
                </a:solidFill>
              </a:defRPr>
            </a:lvl1pPr>
            <a:lvl2pPr>
              <a:defRPr sz="3000">
                <a:solidFill>
                  <a:srgbClr val="BF1524"/>
                </a:solidFill>
              </a:defRPr>
            </a:lvl2pPr>
            <a:lvl3pPr>
              <a:defRPr sz="3000">
                <a:solidFill>
                  <a:srgbClr val="BF1524"/>
                </a:solidFill>
              </a:defRPr>
            </a:lvl3pPr>
            <a:lvl4pPr>
              <a:defRPr sz="3000">
                <a:solidFill>
                  <a:srgbClr val="BF1524"/>
                </a:solidFill>
              </a:defRPr>
            </a:lvl4pPr>
            <a:lvl5pPr>
              <a:defRPr sz="3000">
                <a:solidFill>
                  <a:srgbClr val="BF1524"/>
                </a:solidFill>
              </a:defRPr>
            </a:lvl5pPr>
          </a:lstStyle>
          <a:p>
            <a:pPr lvl="0"/>
            <a:r>
              <a:rPr lang="en-US" dirty="0"/>
              <a:t>Click to add header</a:t>
            </a:r>
          </a:p>
        </p:txBody>
      </p:sp>
      <p:sp>
        <p:nvSpPr>
          <p:cNvPr id="8" name="Title 1">
            <a:extLst>
              <a:ext uri="{FF2B5EF4-FFF2-40B4-BE49-F238E27FC236}">
                <a16:creationId xmlns:a16="http://schemas.microsoft.com/office/drawing/2014/main" id="{8F84411E-57D5-F94C-A3ED-6F6E83C00A91}"/>
              </a:ext>
            </a:extLst>
          </p:cNvPr>
          <p:cNvSpPr>
            <a:spLocks noGrp="1"/>
          </p:cNvSpPr>
          <p:nvPr>
            <p:ph type="title" hasCustomPrompt="1"/>
          </p:nvPr>
        </p:nvSpPr>
        <p:spPr>
          <a:xfrm>
            <a:off x="5036457" y="318378"/>
            <a:ext cx="6816195" cy="408922"/>
          </a:xfrm>
        </p:spPr>
        <p:txBody>
          <a:bodyPr lIns="0" tIns="0" rIns="0" bIns="0" anchor="t">
            <a:normAutofit/>
          </a:bodyPr>
          <a:lstStyle>
            <a:lvl1pPr algn="r">
              <a:defRPr sz="1600" b="0">
                <a:solidFill>
                  <a:schemeClr val="bg1"/>
                </a:solidFill>
              </a:defRPr>
            </a:lvl1pPr>
          </a:lstStyle>
          <a:p>
            <a:r>
              <a:rPr lang="en-US" dirty="0"/>
              <a:t>UNIT NAME</a:t>
            </a:r>
          </a:p>
        </p:txBody>
      </p:sp>
    </p:spTree>
    <p:extLst>
      <p:ext uri="{BB962C8B-B14F-4D97-AF65-F5344CB8AC3E}">
        <p14:creationId xmlns:p14="http://schemas.microsoft.com/office/powerpoint/2010/main" val="3127888804"/>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CA00D-C5C9-7346-937D-61D3D2252274}" type="datetimeFigureOut">
              <a:rPr lang="en-US" smtClean="0"/>
              <a:t>3/17/25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D60F4BB-7628-024D-8807-27607115766F}" type="slidenum">
              <a:rPr lang="en-US" smtClean="0"/>
              <a:t>‹#›</a:t>
            </a:fld>
            <a:endParaRPr lang="en-US"/>
          </a:p>
        </p:txBody>
      </p:sp>
    </p:spTree>
    <p:extLst>
      <p:ext uri="{BB962C8B-B14F-4D97-AF65-F5344CB8AC3E}">
        <p14:creationId xmlns:p14="http://schemas.microsoft.com/office/powerpoint/2010/main" val="395075659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3/17/25</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390518"/>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6457" y="318378"/>
            <a:ext cx="6816195" cy="408922"/>
          </a:xfrm>
        </p:spPr>
        <p:txBody>
          <a:bodyPr lIns="0" tIns="0" rIns="0" bIns="0" anchor="t">
            <a:normAutofit/>
          </a:bodyPr>
          <a:lstStyle>
            <a:lvl1pPr algn="r">
              <a:defRPr sz="1600" b="0">
                <a:solidFill>
                  <a:schemeClr val="bg1"/>
                </a:solidFill>
              </a:defRPr>
            </a:lvl1pPr>
          </a:lstStyle>
          <a:p>
            <a:r>
              <a:rPr lang="en-US" dirty="0"/>
              <a:t>UNIT NAME</a:t>
            </a:r>
          </a:p>
        </p:txBody>
      </p:sp>
      <p:sp>
        <p:nvSpPr>
          <p:cNvPr id="3" name="Content Placeholder 2"/>
          <p:cNvSpPr>
            <a:spLocks noGrp="1"/>
          </p:cNvSpPr>
          <p:nvPr>
            <p:ph idx="1"/>
          </p:nvPr>
        </p:nvSpPr>
        <p:spPr>
          <a:xfrm>
            <a:off x="609600" y="2012498"/>
            <a:ext cx="10972800" cy="414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817" y="1297258"/>
            <a:ext cx="11583217" cy="671014"/>
          </a:xfrm>
        </p:spPr>
        <p:txBody>
          <a:bodyPr>
            <a:normAutofit/>
          </a:bodyPr>
          <a:lstStyle>
            <a:lvl1pPr marL="168275" indent="0">
              <a:buNone/>
              <a:defRPr sz="3000" baseline="0">
                <a:solidFill>
                  <a:srgbClr val="BF1524"/>
                </a:solidFill>
              </a:defRPr>
            </a:lvl1pPr>
          </a:lstStyle>
          <a:p>
            <a:pPr lvl="0"/>
            <a:r>
              <a:rPr lang="en-US" dirty="0"/>
              <a:t>Click to add header</a:t>
            </a:r>
          </a:p>
        </p:txBody>
      </p:sp>
    </p:spTree>
    <p:extLst>
      <p:ext uri="{BB962C8B-B14F-4D97-AF65-F5344CB8AC3E}">
        <p14:creationId xmlns:p14="http://schemas.microsoft.com/office/powerpoint/2010/main" val="1674834754"/>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DDD9-3A35-21A0-04AA-25CAEEA03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0020E4-79F4-851E-2C7B-E55C3B4D3C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1DCE93-6B78-4ED9-39D4-B99F08E9E2B3}"/>
              </a:ext>
            </a:extLst>
          </p:cNvPr>
          <p:cNvSpPr>
            <a:spLocks noGrp="1"/>
          </p:cNvSpPr>
          <p:nvPr>
            <p:ph type="dt" sz="half" idx="10"/>
          </p:nvPr>
        </p:nvSpPr>
        <p:spPr/>
        <p:txBody>
          <a:bodyPr/>
          <a:lstStyle/>
          <a:p>
            <a:fld id="{7F2230F7-C789-3941-9A28-A45BF6E4395C}" type="datetimeFigureOut">
              <a:rPr lang="en-US" smtClean="0"/>
              <a:t>3/17/25</a:t>
            </a:fld>
            <a:endParaRPr lang="en-US"/>
          </a:p>
        </p:txBody>
      </p:sp>
      <p:sp>
        <p:nvSpPr>
          <p:cNvPr id="5" name="Footer Placeholder 4">
            <a:extLst>
              <a:ext uri="{FF2B5EF4-FFF2-40B4-BE49-F238E27FC236}">
                <a16:creationId xmlns:a16="http://schemas.microsoft.com/office/drawing/2014/main" id="{9534A9A1-2637-7A61-5BE9-E807E0AF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E2237-A1D2-87FD-A6EA-EAB96349552E}"/>
              </a:ext>
            </a:extLst>
          </p:cNvPr>
          <p:cNvSpPr>
            <a:spLocks noGrp="1"/>
          </p:cNvSpPr>
          <p:nvPr>
            <p:ph type="sldNum" sz="quarter" idx="12"/>
          </p:nvPr>
        </p:nvSpPr>
        <p:spPr/>
        <p:txBody>
          <a:bodyPr/>
          <a:lstStyle/>
          <a:p>
            <a:fld id="{6CB6E3B8-CF88-E142-B415-15931C3CBA50}" type="slidenum">
              <a:rPr lang="en-US" smtClean="0"/>
              <a:t>‹#›</a:t>
            </a:fld>
            <a:endParaRPr lang="en-US"/>
          </a:p>
        </p:txBody>
      </p:sp>
    </p:spTree>
    <p:extLst>
      <p:ext uri="{BB962C8B-B14F-4D97-AF65-F5344CB8AC3E}">
        <p14:creationId xmlns:p14="http://schemas.microsoft.com/office/powerpoint/2010/main" val="2278918643"/>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E5BF-62F6-A824-8588-2B09589626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BD0CC-AA08-49A2-DB75-2D169AC3D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CBC43-DA79-3F37-D1D0-0B4F75066FDE}"/>
              </a:ext>
            </a:extLst>
          </p:cNvPr>
          <p:cNvSpPr>
            <a:spLocks noGrp="1"/>
          </p:cNvSpPr>
          <p:nvPr>
            <p:ph type="dt" sz="half" idx="10"/>
          </p:nvPr>
        </p:nvSpPr>
        <p:spPr/>
        <p:txBody>
          <a:bodyPr/>
          <a:lstStyle/>
          <a:p>
            <a:fld id="{49A45AC9-92FC-7C48-8D90-8DCB72790BA0}" type="datetimeFigureOut">
              <a:rPr lang="en-US" smtClean="0"/>
              <a:t>3/17/25</a:t>
            </a:fld>
            <a:endParaRPr lang="en-US"/>
          </a:p>
        </p:txBody>
      </p:sp>
      <p:sp>
        <p:nvSpPr>
          <p:cNvPr id="5" name="Footer Placeholder 4">
            <a:extLst>
              <a:ext uri="{FF2B5EF4-FFF2-40B4-BE49-F238E27FC236}">
                <a16:creationId xmlns:a16="http://schemas.microsoft.com/office/drawing/2014/main" id="{80C74296-9AC8-BABA-FCF8-B7C2A3700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EC187-D442-8BD7-77C7-100DE6E3542F}"/>
              </a:ext>
            </a:extLst>
          </p:cNvPr>
          <p:cNvSpPr>
            <a:spLocks noGrp="1"/>
          </p:cNvSpPr>
          <p:nvPr>
            <p:ph type="sldNum" sz="quarter" idx="12"/>
          </p:nvPr>
        </p:nvSpPr>
        <p:spPr/>
        <p:txBody>
          <a:bodyPr/>
          <a:lstStyle/>
          <a:p>
            <a:fld id="{99152105-20A6-0049-B413-2D2EAB1870BD}" type="slidenum">
              <a:rPr lang="en-US" smtClean="0"/>
              <a:t>‹#›</a:t>
            </a:fld>
            <a:endParaRPr lang="en-US"/>
          </a:p>
        </p:txBody>
      </p:sp>
    </p:spTree>
    <p:extLst>
      <p:ext uri="{BB962C8B-B14F-4D97-AF65-F5344CB8AC3E}">
        <p14:creationId xmlns:p14="http://schemas.microsoft.com/office/powerpoint/2010/main" val="33666762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E240-3CEF-F6A1-9E6E-23EE22B095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84FB4-07F6-495E-C294-1742AAA1E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D7674-DA36-9F61-008C-3F28CFACBC1D}"/>
              </a:ext>
            </a:extLst>
          </p:cNvPr>
          <p:cNvSpPr>
            <a:spLocks noGrp="1"/>
          </p:cNvSpPr>
          <p:nvPr>
            <p:ph type="dt" sz="half" idx="10"/>
          </p:nvPr>
        </p:nvSpPr>
        <p:spPr/>
        <p:txBody>
          <a:bodyPr/>
          <a:lstStyle/>
          <a:p>
            <a:fld id="{1FDAE1AD-B1FA-6243-BB7D-983F0475D3B6}" type="datetimeFigureOut">
              <a:rPr lang="en-US" smtClean="0"/>
              <a:t>3/17/25</a:t>
            </a:fld>
            <a:endParaRPr lang="en-US"/>
          </a:p>
        </p:txBody>
      </p:sp>
      <p:sp>
        <p:nvSpPr>
          <p:cNvPr id="5" name="Footer Placeholder 4">
            <a:extLst>
              <a:ext uri="{FF2B5EF4-FFF2-40B4-BE49-F238E27FC236}">
                <a16:creationId xmlns:a16="http://schemas.microsoft.com/office/drawing/2014/main" id="{BD0D967F-B8A0-D54F-4C3D-7E7D7F96B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2854-9971-EC09-C283-B623F2D44CA0}"/>
              </a:ext>
            </a:extLst>
          </p:cNvPr>
          <p:cNvSpPr>
            <a:spLocks noGrp="1"/>
          </p:cNvSpPr>
          <p:nvPr>
            <p:ph type="sldNum" sz="quarter" idx="12"/>
          </p:nvPr>
        </p:nvSpPr>
        <p:spPr/>
        <p:txBody>
          <a:bodyPr/>
          <a:lstStyle/>
          <a:p>
            <a:fld id="{6E6CE873-B90F-D247-BF0D-6D3229AF1A05}" type="slidenum">
              <a:rPr lang="en-US" smtClean="0"/>
              <a:t>‹#›</a:t>
            </a:fld>
            <a:endParaRPr lang="en-US"/>
          </a:p>
        </p:txBody>
      </p:sp>
    </p:spTree>
    <p:extLst>
      <p:ext uri="{BB962C8B-B14F-4D97-AF65-F5344CB8AC3E}">
        <p14:creationId xmlns:p14="http://schemas.microsoft.com/office/powerpoint/2010/main" val="2297727966"/>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3/17/25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342868"/>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7132-4500-125F-01FF-1F446BD93E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22A991-CFBC-BDE1-0524-273A9C6F4C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82F80-637A-3220-9FEB-88D47EA4AFA7}"/>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5" name="Footer Placeholder 4">
            <a:extLst>
              <a:ext uri="{FF2B5EF4-FFF2-40B4-BE49-F238E27FC236}">
                <a16:creationId xmlns:a16="http://schemas.microsoft.com/office/drawing/2014/main" id="{DDFA2D98-BD35-073D-1095-85E1B8E3C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CDFE0-9874-A0AE-68DE-7F2AC78F7200}"/>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2481670110"/>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3/17/25</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732938658"/>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E1F5-0C30-4FAF-DD20-1B9E93B03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449B2-0889-B404-97F3-20E9BE05AE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60E72-C050-503E-8EC0-86ACC862EB83}"/>
              </a:ext>
            </a:extLst>
          </p:cNvPr>
          <p:cNvSpPr>
            <a:spLocks noGrp="1"/>
          </p:cNvSpPr>
          <p:nvPr>
            <p:ph type="dt" sz="half" idx="10"/>
          </p:nvPr>
        </p:nvSpPr>
        <p:spPr/>
        <p:txBody>
          <a:bodyPr/>
          <a:lstStyle/>
          <a:p>
            <a:fld id="{123C6769-C540-41BC-9071-E3DDBE7B6C00}" type="datetimeFigureOut">
              <a:rPr lang="en-US" smtClean="0"/>
              <a:t>3/17/25</a:t>
            </a:fld>
            <a:endParaRPr lang="en-US"/>
          </a:p>
        </p:txBody>
      </p:sp>
      <p:sp>
        <p:nvSpPr>
          <p:cNvPr id="5" name="Footer Placeholder 4">
            <a:extLst>
              <a:ext uri="{FF2B5EF4-FFF2-40B4-BE49-F238E27FC236}">
                <a16:creationId xmlns:a16="http://schemas.microsoft.com/office/drawing/2014/main" id="{6EC85408-625D-EE66-A85E-619657F8B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D57E5-1D8F-883C-0C0C-C65FFD567A7E}"/>
              </a:ext>
            </a:extLst>
          </p:cNvPr>
          <p:cNvSpPr>
            <a:spLocks noGrp="1"/>
          </p:cNvSpPr>
          <p:nvPr>
            <p:ph type="sldNum" sz="quarter" idx="12"/>
          </p:nvPr>
        </p:nvSpPr>
        <p:spPr/>
        <p:txBody>
          <a:bodyPr/>
          <a:lstStyle/>
          <a:p>
            <a:fld id="{801EC899-7618-41A2-86F8-0166ED9F57EB}" type="slidenum">
              <a:rPr lang="en-US" smtClean="0"/>
              <a:t>‹#›</a:t>
            </a:fld>
            <a:endParaRPr lang="en-US"/>
          </a:p>
        </p:txBody>
      </p:sp>
    </p:spTree>
    <p:extLst>
      <p:ext uri="{BB962C8B-B14F-4D97-AF65-F5344CB8AC3E}">
        <p14:creationId xmlns:p14="http://schemas.microsoft.com/office/powerpoint/2010/main" val="3589044660"/>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0C05F0A-C056-44EB-983E-7BA7E84C6822}"/>
              </a:ext>
            </a:extLst>
          </p:cNvPr>
          <p:cNvSpPr>
            <a:spLocks noGrp="1"/>
          </p:cNvSpPr>
          <p:nvPr>
            <p:ph type="body" sz="quarter" idx="19" hasCustomPrompt="1"/>
          </p:nvPr>
        </p:nvSpPr>
        <p:spPr>
          <a:xfrm>
            <a:off x="361527" y="1079500"/>
            <a:ext cx="10523451" cy="167821"/>
          </a:xfrm>
          <a:prstGeom prst="rect">
            <a:avLst/>
          </a:prstGeom>
        </p:spPr>
        <p:txBody>
          <a:bodyPr/>
          <a:lstStyle>
            <a:lvl1pPr>
              <a:defRPr sz="1042" b="0">
                <a:solidFill>
                  <a:srgbClr val="212325"/>
                </a:solidFill>
                <a:latin typeface="Buckeye Sans ExtraBold" panose="00000900000000000000" pitchFamily="50" charset="0"/>
              </a:defRPr>
            </a:lvl1pPr>
            <a:lvl2pPr marL="95236" indent="0">
              <a:buNone/>
              <a:defRPr/>
            </a:lvl2pPr>
          </a:lstStyle>
          <a:p>
            <a:pPr marL="5774" marR="0" lvl="0" indent="0" algn="l" defTabSz="163258" rtl="0" eaLnBrk="1" fontAlgn="auto" latinLnBrk="0" hangingPunct="1">
              <a:lnSpc>
                <a:spcPts val="1243"/>
              </a:lnSpc>
              <a:spcBef>
                <a:spcPts val="0"/>
              </a:spcBef>
              <a:spcAft>
                <a:spcPts val="0"/>
              </a:spcAft>
              <a:buClrTx/>
              <a:buSzTx/>
              <a:buFontTx/>
              <a:buNone/>
              <a:tabLst/>
              <a:defRPr/>
            </a:pPr>
            <a:r>
              <a:rPr kumimoji="0" lang="en-US" sz="1042" b="1" i="0" u="none" strike="noStrike" kern="1200" cap="none" spc="-16" normalizeH="0" baseline="0" noProof="0" dirty="0">
                <a:ln>
                  <a:noFill/>
                </a:ln>
                <a:solidFill>
                  <a:srgbClr val="3F4443"/>
                </a:solidFill>
                <a:effectLst/>
                <a:uLnTx/>
                <a:uFillTx/>
                <a:latin typeface="Buckeye Sans" pitchFamily="2" charset="77"/>
                <a:ea typeface="+mn-ea"/>
                <a:cs typeface="Arial"/>
              </a:rPr>
              <a:t>Presenter name, associates and collaborators</a:t>
            </a:r>
            <a:endParaRPr kumimoji="0" lang="en-US" sz="1042" b="1" i="0" u="none" strike="noStrike" kern="1200" cap="none" spc="0" normalizeH="0" baseline="0" noProof="0" dirty="0">
              <a:ln>
                <a:noFill/>
              </a:ln>
              <a:solidFill>
                <a:srgbClr val="3F4443"/>
              </a:solidFill>
              <a:effectLst/>
              <a:uLnTx/>
              <a:uFillTx/>
              <a:latin typeface="Buckeye Sans" pitchFamily="2" charset="77"/>
              <a:ea typeface="+mn-ea"/>
              <a:cs typeface="Arial"/>
            </a:endParaRPr>
          </a:p>
        </p:txBody>
      </p:sp>
      <p:sp>
        <p:nvSpPr>
          <p:cNvPr id="6" name="Content Placeholder 7">
            <a:extLst>
              <a:ext uri="{FF2B5EF4-FFF2-40B4-BE49-F238E27FC236}">
                <a16:creationId xmlns:a16="http://schemas.microsoft.com/office/drawing/2014/main" id="{50E5F3AD-C797-4C52-8D74-B5CB18F8BE30}"/>
              </a:ext>
            </a:extLst>
          </p:cNvPr>
          <p:cNvSpPr>
            <a:spLocks noGrp="1"/>
          </p:cNvSpPr>
          <p:nvPr>
            <p:ph sz="quarter" idx="10" hasCustomPrompt="1"/>
          </p:nvPr>
        </p:nvSpPr>
        <p:spPr>
          <a:xfrm>
            <a:off x="359833" y="1455964"/>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7" name="Content Placeholder 7">
            <a:extLst>
              <a:ext uri="{FF2B5EF4-FFF2-40B4-BE49-F238E27FC236}">
                <a16:creationId xmlns:a16="http://schemas.microsoft.com/office/drawing/2014/main" id="{3D3ACE07-7BBC-4F8C-8766-FCCD5189247E}"/>
              </a:ext>
            </a:extLst>
          </p:cNvPr>
          <p:cNvSpPr>
            <a:spLocks noGrp="1"/>
          </p:cNvSpPr>
          <p:nvPr>
            <p:ph sz="quarter" idx="11" hasCustomPrompt="1"/>
          </p:nvPr>
        </p:nvSpPr>
        <p:spPr>
          <a:xfrm>
            <a:off x="359833" y="1630589"/>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9" name="Content Placeholder 7">
            <a:extLst>
              <a:ext uri="{FF2B5EF4-FFF2-40B4-BE49-F238E27FC236}">
                <a16:creationId xmlns:a16="http://schemas.microsoft.com/office/drawing/2014/main" id="{46EAB47C-F292-40E9-AB99-424846F2D30A}"/>
              </a:ext>
            </a:extLst>
          </p:cNvPr>
          <p:cNvSpPr>
            <a:spLocks noGrp="1"/>
          </p:cNvSpPr>
          <p:nvPr>
            <p:ph sz="quarter" idx="13" hasCustomPrompt="1"/>
          </p:nvPr>
        </p:nvSpPr>
        <p:spPr>
          <a:xfrm>
            <a:off x="359833" y="2503714"/>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10" name="Content Placeholder 7">
            <a:extLst>
              <a:ext uri="{FF2B5EF4-FFF2-40B4-BE49-F238E27FC236}">
                <a16:creationId xmlns:a16="http://schemas.microsoft.com/office/drawing/2014/main" id="{11D8B94F-F92F-4903-BDFC-A014BE7FA67D}"/>
              </a:ext>
            </a:extLst>
          </p:cNvPr>
          <p:cNvSpPr>
            <a:spLocks noGrp="1"/>
          </p:cNvSpPr>
          <p:nvPr>
            <p:ph sz="quarter" idx="14" hasCustomPrompt="1"/>
          </p:nvPr>
        </p:nvSpPr>
        <p:spPr>
          <a:xfrm>
            <a:off x="359833" y="2678339"/>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12" name="Content Placeholder 7">
            <a:extLst>
              <a:ext uri="{FF2B5EF4-FFF2-40B4-BE49-F238E27FC236}">
                <a16:creationId xmlns:a16="http://schemas.microsoft.com/office/drawing/2014/main" id="{2C094538-7DA9-4DE9-AEFC-FE677C99C0DF}"/>
              </a:ext>
            </a:extLst>
          </p:cNvPr>
          <p:cNvSpPr>
            <a:spLocks noGrp="1"/>
          </p:cNvSpPr>
          <p:nvPr>
            <p:ph sz="quarter" idx="16" hasCustomPrompt="1"/>
          </p:nvPr>
        </p:nvSpPr>
        <p:spPr>
          <a:xfrm>
            <a:off x="359833" y="3487964"/>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16" name="Content Placeholder 7">
            <a:extLst>
              <a:ext uri="{FF2B5EF4-FFF2-40B4-BE49-F238E27FC236}">
                <a16:creationId xmlns:a16="http://schemas.microsoft.com/office/drawing/2014/main" id="{72323916-99EF-4064-91BD-2059C060CAC1}"/>
              </a:ext>
            </a:extLst>
          </p:cNvPr>
          <p:cNvSpPr>
            <a:spLocks noGrp="1"/>
          </p:cNvSpPr>
          <p:nvPr>
            <p:ph sz="quarter" idx="20" hasCustomPrompt="1"/>
          </p:nvPr>
        </p:nvSpPr>
        <p:spPr>
          <a:xfrm>
            <a:off x="359833" y="4397375"/>
            <a:ext cx="2517140" cy="142875"/>
          </a:xfrm>
          <a:prstGeom prst="rect">
            <a:avLst/>
          </a:prstGeom>
        </p:spPr>
        <p:txBody>
          <a:bodyPr/>
          <a:lstStyle>
            <a:lvl1pPr marL="0" indent="0">
              <a:buNone/>
              <a:defRPr sz="562" b="0">
                <a:solidFill>
                  <a:srgbClr val="BA0C2F"/>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Image or Chart Heading</a:t>
            </a:r>
          </a:p>
        </p:txBody>
      </p:sp>
      <p:sp>
        <p:nvSpPr>
          <p:cNvPr id="17" name="Content Placeholder 27">
            <a:extLst>
              <a:ext uri="{FF2B5EF4-FFF2-40B4-BE49-F238E27FC236}">
                <a16:creationId xmlns:a16="http://schemas.microsoft.com/office/drawing/2014/main" id="{BDFC984C-4229-4995-BE2A-F6E393F6C6DD}"/>
              </a:ext>
            </a:extLst>
          </p:cNvPr>
          <p:cNvSpPr>
            <a:spLocks noGrp="1"/>
          </p:cNvSpPr>
          <p:nvPr>
            <p:ph sz="quarter" idx="21"/>
          </p:nvPr>
        </p:nvSpPr>
        <p:spPr>
          <a:xfrm>
            <a:off x="359833" y="4540250"/>
            <a:ext cx="2517140" cy="1217083"/>
          </a:xfrm>
          <a:prstGeom prst="rect">
            <a:avLst/>
          </a:prstGeom>
        </p:spPr>
        <p:txBody>
          <a:bodyPr/>
          <a:lstStyle>
            <a:lvl1pPr marL="0" indent="0">
              <a:buNone/>
              <a:defRPr/>
            </a:lvl1pPr>
          </a:lstStyle>
          <a:p>
            <a:pPr lvl="4"/>
            <a:endParaRPr lang="en-US" dirty="0"/>
          </a:p>
        </p:txBody>
      </p:sp>
      <p:sp>
        <p:nvSpPr>
          <p:cNvPr id="18" name="Content Placeholder 7">
            <a:extLst>
              <a:ext uri="{FF2B5EF4-FFF2-40B4-BE49-F238E27FC236}">
                <a16:creationId xmlns:a16="http://schemas.microsoft.com/office/drawing/2014/main" id="{756B9361-2E09-4771-8008-194D2764EE00}"/>
              </a:ext>
            </a:extLst>
          </p:cNvPr>
          <p:cNvSpPr>
            <a:spLocks noGrp="1"/>
          </p:cNvSpPr>
          <p:nvPr>
            <p:ph sz="quarter" idx="22" hasCustomPrompt="1"/>
          </p:nvPr>
        </p:nvSpPr>
        <p:spPr>
          <a:xfrm>
            <a:off x="359833" y="5794375"/>
            <a:ext cx="2517140" cy="142875"/>
          </a:xfrm>
          <a:prstGeom prst="rect">
            <a:avLst/>
          </a:prstGeom>
        </p:spPr>
        <p:txBody>
          <a:bodyPr/>
          <a:lstStyle>
            <a:lvl1pPr marL="0" indent="0">
              <a:buNone/>
              <a:defRPr sz="354" b="0">
                <a:solidFill>
                  <a:srgbClr val="3F4443"/>
                </a:solidFill>
                <a:latin typeface="Buckeye Sans"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Caption for image or chart above</a:t>
            </a:r>
          </a:p>
        </p:txBody>
      </p:sp>
      <p:sp>
        <p:nvSpPr>
          <p:cNvPr id="19" name="Content Placeholder 7">
            <a:extLst>
              <a:ext uri="{FF2B5EF4-FFF2-40B4-BE49-F238E27FC236}">
                <a16:creationId xmlns:a16="http://schemas.microsoft.com/office/drawing/2014/main" id="{DB9AC915-F543-4D70-B7D0-E894E2F21D3B}"/>
              </a:ext>
            </a:extLst>
          </p:cNvPr>
          <p:cNvSpPr>
            <a:spLocks noGrp="1"/>
          </p:cNvSpPr>
          <p:nvPr>
            <p:ph sz="quarter" idx="23" hasCustomPrompt="1"/>
          </p:nvPr>
        </p:nvSpPr>
        <p:spPr>
          <a:xfrm>
            <a:off x="3335953" y="1460500"/>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20" name="Content Placeholder 7">
            <a:extLst>
              <a:ext uri="{FF2B5EF4-FFF2-40B4-BE49-F238E27FC236}">
                <a16:creationId xmlns:a16="http://schemas.microsoft.com/office/drawing/2014/main" id="{F18C68A0-6B45-4130-98F6-76616D88C5B1}"/>
              </a:ext>
            </a:extLst>
          </p:cNvPr>
          <p:cNvSpPr>
            <a:spLocks noGrp="1"/>
          </p:cNvSpPr>
          <p:nvPr>
            <p:ph sz="quarter" idx="24" hasCustomPrompt="1"/>
          </p:nvPr>
        </p:nvSpPr>
        <p:spPr>
          <a:xfrm>
            <a:off x="3335953" y="1635125"/>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22" name="Content Placeholder 7">
            <a:extLst>
              <a:ext uri="{FF2B5EF4-FFF2-40B4-BE49-F238E27FC236}">
                <a16:creationId xmlns:a16="http://schemas.microsoft.com/office/drawing/2014/main" id="{F9514E8F-BB54-4306-B88B-62FF1CBB25E0}"/>
              </a:ext>
            </a:extLst>
          </p:cNvPr>
          <p:cNvSpPr>
            <a:spLocks noGrp="1"/>
          </p:cNvSpPr>
          <p:nvPr>
            <p:ph sz="quarter" idx="26" hasCustomPrompt="1"/>
          </p:nvPr>
        </p:nvSpPr>
        <p:spPr>
          <a:xfrm>
            <a:off x="3335953" y="2494643"/>
            <a:ext cx="2517140" cy="142875"/>
          </a:xfrm>
          <a:prstGeom prst="rect">
            <a:avLst/>
          </a:prstGeom>
        </p:spPr>
        <p:txBody>
          <a:bodyPr/>
          <a:lstStyle>
            <a:lvl1pPr marL="0" indent="0">
              <a:buNone/>
              <a:defRPr sz="562" b="0">
                <a:solidFill>
                  <a:srgbClr val="BA0C2F"/>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Image or Chart Heading</a:t>
            </a:r>
          </a:p>
        </p:txBody>
      </p:sp>
      <p:sp>
        <p:nvSpPr>
          <p:cNvPr id="23" name="Content Placeholder 27">
            <a:extLst>
              <a:ext uri="{FF2B5EF4-FFF2-40B4-BE49-F238E27FC236}">
                <a16:creationId xmlns:a16="http://schemas.microsoft.com/office/drawing/2014/main" id="{45AE7CD6-062F-405C-82B9-32F1E60F0604}"/>
              </a:ext>
            </a:extLst>
          </p:cNvPr>
          <p:cNvSpPr>
            <a:spLocks noGrp="1"/>
          </p:cNvSpPr>
          <p:nvPr>
            <p:ph sz="quarter" idx="27"/>
          </p:nvPr>
        </p:nvSpPr>
        <p:spPr>
          <a:xfrm>
            <a:off x="3335953" y="2637518"/>
            <a:ext cx="2517140" cy="1217083"/>
          </a:xfrm>
          <a:prstGeom prst="rect">
            <a:avLst/>
          </a:prstGeom>
        </p:spPr>
        <p:txBody>
          <a:bodyPr/>
          <a:lstStyle>
            <a:lvl1pPr marL="0" indent="0">
              <a:buNone/>
              <a:defRPr/>
            </a:lvl1pPr>
          </a:lstStyle>
          <a:p>
            <a:pPr lvl="4"/>
            <a:endParaRPr lang="en-US" dirty="0"/>
          </a:p>
        </p:txBody>
      </p:sp>
      <p:sp>
        <p:nvSpPr>
          <p:cNvPr id="24" name="Content Placeholder 7">
            <a:extLst>
              <a:ext uri="{FF2B5EF4-FFF2-40B4-BE49-F238E27FC236}">
                <a16:creationId xmlns:a16="http://schemas.microsoft.com/office/drawing/2014/main" id="{A5303D25-FDCD-46E6-B2F9-FEFC19CFF809}"/>
              </a:ext>
            </a:extLst>
          </p:cNvPr>
          <p:cNvSpPr>
            <a:spLocks noGrp="1"/>
          </p:cNvSpPr>
          <p:nvPr>
            <p:ph sz="quarter" idx="28" hasCustomPrompt="1"/>
          </p:nvPr>
        </p:nvSpPr>
        <p:spPr>
          <a:xfrm>
            <a:off x="3335953" y="3891643"/>
            <a:ext cx="2517140" cy="142875"/>
          </a:xfrm>
          <a:prstGeom prst="rect">
            <a:avLst/>
          </a:prstGeom>
        </p:spPr>
        <p:txBody>
          <a:bodyPr/>
          <a:lstStyle>
            <a:lvl1pPr marL="0" indent="0">
              <a:buNone/>
              <a:defRPr sz="354" b="0">
                <a:solidFill>
                  <a:srgbClr val="3F4443"/>
                </a:solidFill>
                <a:latin typeface="Buckeye Sans"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Caption for image or chart above</a:t>
            </a:r>
          </a:p>
        </p:txBody>
      </p:sp>
      <p:sp>
        <p:nvSpPr>
          <p:cNvPr id="33" name="Content Placeholder 7">
            <a:extLst>
              <a:ext uri="{FF2B5EF4-FFF2-40B4-BE49-F238E27FC236}">
                <a16:creationId xmlns:a16="http://schemas.microsoft.com/office/drawing/2014/main" id="{1B1A3783-6955-403E-95A9-59BDA077C0C5}"/>
              </a:ext>
            </a:extLst>
          </p:cNvPr>
          <p:cNvSpPr>
            <a:spLocks noGrp="1"/>
          </p:cNvSpPr>
          <p:nvPr>
            <p:ph sz="quarter" idx="37" hasCustomPrompt="1"/>
          </p:nvPr>
        </p:nvSpPr>
        <p:spPr>
          <a:xfrm>
            <a:off x="3335953" y="4109357"/>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34" name="Content Placeholder 7">
            <a:extLst>
              <a:ext uri="{FF2B5EF4-FFF2-40B4-BE49-F238E27FC236}">
                <a16:creationId xmlns:a16="http://schemas.microsoft.com/office/drawing/2014/main" id="{D3463364-E731-4004-B7A3-3FCC322957AD}"/>
              </a:ext>
            </a:extLst>
          </p:cNvPr>
          <p:cNvSpPr>
            <a:spLocks noGrp="1"/>
          </p:cNvSpPr>
          <p:nvPr>
            <p:ph sz="quarter" idx="38" hasCustomPrompt="1"/>
          </p:nvPr>
        </p:nvSpPr>
        <p:spPr>
          <a:xfrm>
            <a:off x="3335953" y="4283982"/>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25" name="Content Placeholder 7">
            <a:extLst>
              <a:ext uri="{FF2B5EF4-FFF2-40B4-BE49-F238E27FC236}">
                <a16:creationId xmlns:a16="http://schemas.microsoft.com/office/drawing/2014/main" id="{0EB41020-EF65-481D-A004-5118E51035C5}"/>
              </a:ext>
            </a:extLst>
          </p:cNvPr>
          <p:cNvSpPr>
            <a:spLocks noGrp="1"/>
          </p:cNvSpPr>
          <p:nvPr>
            <p:ph sz="quarter" idx="29" hasCustomPrompt="1"/>
          </p:nvPr>
        </p:nvSpPr>
        <p:spPr>
          <a:xfrm>
            <a:off x="6244167" y="1460500"/>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26" name="Content Placeholder 7">
            <a:extLst>
              <a:ext uri="{FF2B5EF4-FFF2-40B4-BE49-F238E27FC236}">
                <a16:creationId xmlns:a16="http://schemas.microsoft.com/office/drawing/2014/main" id="{4130C767-BFF2-4A4D-845F-9B5AD341A17D}"/>
              </a:ext>
            </a:extLst>
          </p:cNvPr>
          <p:cNvSpPr>
            <a:spLocks noGrp="1"/>
          </p:cNvSpPr>
          <p:nvPr>
            <p:ph sz="quarter" idx="30" hasCustomPrompt="1"/>
          </p:nvPr>
        </p:nvSpPr>
        <p:spPr>
          <a:xfrm>
            <a:off x="6244167" y="1635125"/>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28" name="Content Placeholder 7">
            <a:extLst>
              <a:ext uri="{FF2B5EF4-FFF2-40B4-BE49-F238E27FC236}">
                <a16:creationId xmlns:a16="http://schemas.microsoft.com/office/drawing/2014/main" id="{8357AD5B-329F-4AF9-B41C-A727FB1D993E}"/>
              </a:ext>
            </a:extLst>
          </p:cNvPr>
          <p:cNvSpPr>
            <a:spLocks noGrp="1"/>
          </p:cNvSpPr>
          <p:nvPr>
            <p:ph sz="quarter" idx="32" hasCustomPrompt="1"/>
          </p:nvPr>
        </p:nvSpPr>
        <p:spPr>
          <a:xfrm>
            <a:off x="6244167" y="2444750"/>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30" name="Content Placeholder 7">
            <a:extLst>
              <a:ext uri="{FF2B5EF4-FFF2-40B4-BE49-F238E27FC236}">
                <a16:creationId xmlns:a16="http://schemas.microsoft.com/office/drawing/2014/main" id="{52284A4A-151A-42E2-B4EF-85525AA0DEFA}"/>
              </a:ext>
            </a:extLst>
          </p:cNvPr>
          <p:cNvSpPr>
            <a:spLocks noGrp="1"/>
          </p:cNvSpPr>
          <p:nvPr>
            <p:ph sz="quarter" idx="34" hasCustomPrompt="1"/>
          </p:nvPr>
        </p:nvSpPr>
        <p:spPr>
          <a:xfrm>
            <a:off x="6244167" y="3292929"/>
            <a:ext cx="2517140" cy="142875"/>
          </a:xfrm>
          <a:prstGeom prst="rect">
            <a:avLst/>
          </a:prstGeom>
        </p:spPr>
        <p:txBody>
          <a:bodyPr/>
          <a:lstStyle>
            <a:lvl1pPr marL="0" indent="0">
              <a:buNone/>
              <a:defRPr sz="562" b="0">
                <a:solidFill>
                  <a:srgbClr val="BA0C2F"/>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Image or Chart Heading</a:t>
            </a:r>
          </a:p>
        </p:txBody>
      </p:sp>
      <p:sp>
        <p:nvSpPr>
          <p:cNvPr id="31" name="Content Placeholder 27">
            <a:extLst>
              <a:ext uri="{FF2B5EF4-FFF2-40B4-BE49-F238E27FC236}">
                <a16:creationId xmlns:a16="http://schemas.microsoft.com/office/drawing/2014/main" id="{E2391D15-0F56-4DAD-8705-ADFB7531B9BA}"/>
              </a:ext>
            </a:extLst>
          </p:cNvPr>
          <p:cNvSpPr>
            <a:spLocks noGrp="1"/>
          </p:cNvSpPr>
          <p:nvPr>
            <p:ph sz="quarter" idx="35"/>
          </p:nvPr>
        </p:nvSpPr>
        <p:spPr>
          <a:xfrm>
            <a:off x="6244167" y="3435803"/>
            <a:ext cx="2517140" cy="1217083"/>
          </a:xfrm>
          <a:prstGeom prst="rect">
            <a:avLst/>
          </a:prstGeom>
        </p:spPr>
        <p:txBody>
          <a:bodyPr/>
          <a:lstStyle>
            <a:lvl1pPr marL="0" indent="0">
              <a:buNone/>
              <a:defRPr/>
            </a:lvl1pPr>
          </a:lstStyle>
          <a:p>
            <a:pPr lvl="2"/>
            <a:endParaRPr lang="en-US" dirty="0"/>
          </a:p>
        </p:txBody>
      </p:sp>
      <p:sp>
        <p:nvSpPr>
          <p:cNvPr id="32" name="Content Placeholder 7">
            <a:extLst>
              <a:ext uri="{FF2B5EF4-FFF2-40B4-BE49-F238E27FC236}">
                <a16:creationId xmlns:a16="http://schemas.microsoft.com/office/drawing/2014/main" id="{D3AE46B4-F2E3-41B9-A752-18CC6D5304E5}"/>
              </a:ext>
            </a:extLst>
          </p:cNvPr>
          <p:cNvSpPr>
            <a:spLocks noGrp="1"/>
          </p:cNvSpPr>
          <p:nvPr>
            <p:ph sz="quarter" idx="36" hasCustomPrompt="1"/>
          </p:nvPr>
        </p:nvSpPr>
        <p:spPr>
          <a:xfrm>
            <a:off x="6244167" y="4689929"/>
            <a:ext cx="2517140" cy="142875"/>
          </a:xfrm>
          <a:prstGeom prst="rect">
            <a:avLst/>
          </a:prstGeom>
        </p:spPr>
        <p:txBody>
          <a:bodyPr/>
          <a:lstStyle>
            <a:lvl1pPr marL="0" indent="0">
              <a:buNone/>
              <a:defRPr sz="354" b="0">
                <a:solidFill>
                  <a:srgbClr val="3F4443"/>
                </a:solidFill>
                <a:latin typeface="Buckeye Sans"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Caption for image or chart above</a:t>
            </a:r>
          </a:p>
        </p:txBody>
      </p:sp>
      <p:sp>
        <p:nvSpPr>
          <p:cNvPr id="40" name="Content Placeholder 7">
            <a:extLst>
              <a:ext uri="{FF2B5EF4-FFF2-40B4-BE49-F238E27FC236}">
                <a16:creationId xmlns:a16="http://schemas.microsoft.com/office/drawing/2014/main" id="{04FBAD53-AE86-4AA2-8312-0A8E261F3C37}"/>
              </a:ext>
            </a:extLst>
          </p:cNvPr>
          <p:cNvSpPr>
            <a:spLocks noGrp="1"/>
          </p:cNvSpPr>
          <p:nvPr>
            <p:ph sz="quarter" idx="44" hasCustomPrompt="1"/>
          </p:nvPr>
        </p:nvSpPr>
        <p:spPr>
          <a:xfrm>
            <a:off x="6244167" y="4889500"/>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41" name="Content Placeholder 7">
            <a:extLst>
              <a:ext uri="{FF2B5EF4-FFF2-40B4-BE49-F238E27FC236}">
                <a16:creationId xmlns:a16="http://schemas.microsoft.com/office/drawing/2014/main" id="{222C4C01-413E-4F87-A3CD-A2D8ABD46E10}"/>
              </a:ext>
            </a:extLst>
          </p:cNvPr>
          <p:cNvSpPr>
            <a:spLocks noGrp="1"/>
          </p:cNvSpPr>
          <p:nvPr>
            <p:ph sz="quarter" idx="45" hasCustomPrompt="1"/>
          </p:nvPr>
        </p:nvSpPr>
        <p:spPr>
          <a:xfrm>
            <a:off x="6244167" y="5064125"/>
            <a:ext cx="2517140" cy="142875"/>
          </a:xfrm>
          <a:prstGeom prst="rect">
            <a:avLst/>
          </a:prstGeom>
        </p:spPr>
        <p:txBody>
          <a:bodyPr/>
          <a:lstStyle>
            <a:lvl1pPr marL="0" indent="0">
              <a:buNone/>
              <a:defRPr sz="562" b="1">
                <a:solidFill>
                  <a:srgbClr val="3F4443"/>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Subheading</a:t>
            </a:r>
          </a:p>
        </p:txBody>
      </p:sp>
      <p:sp>
        <p:nvSpPr>
          <p:cNvPr id="37" name="Content Placeholder 7">
            <a:extLst>
              <a:ext uri="{FF2B5EF4-FFF2-40B4-BE49-F238E27FC236}">
                <a16:creationId xmlns:a16="http://schemas.microsoft.com/office/drawing/2014/main" id="{DD553074-7988-4BCA-877E-E2323841BFCD}"/>
              </a:ext>
            </a:extLst>
          </p:cNvPr>
          <p:cNvSpPr>
            <a:spLocks noGrp="1"/>
          </p:cNvSpPr>
          <p:nvPr>
            <p:ph sz="quarter" idx="41" hasCustomPrompt="1"/>
          </p:nvPr>
        </p:nvSpPr>
        <p:spPr>
          <a:xfrm>
            <a:off x="9100203" y="1460500"/>
            <a:ext cx="2517140" cy="142875"/>
          </a:xfrm>
          <a:prstGeom prst="rect">
            <a:avLst/>
          </a:prstGeom>
        </p:spPr>
        <p:txBody>
          <a:bodyPr/>
          <a:lstStyle>
            <a:lvl1pPr marL="0" indent="0">
              <a:buNone/>
              <a:defRPr sz="562" b="0">
                <a:solidFill>
                  <a:srgbClr val="BA0C2F"/>
                </a:solidFill>
                <a:latin typeface="Buckeye Serif"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Image or Chart Heading</a:t>
            </a:r>
          </a:p>
        </p:txBody>
      </p:sp>
      <p:sp>
        <p:nvSpPr>
          <p:cNvPr id="39" name="Content Placeholder 7">
            <a:extLst>
              <a:ext uri="{FF2B5EF4-FFF2-40B4-BE49-F238E27FC236}">
                <a16:creationId xmlns:a16="http://schemas.microsoft.com/office/drawing/2014/main" id="{BE4C050E-F747-4178-A465-D95692EE814C}"/>
              </a:ext>
            </a:extLst>
          </p:cNvPr>
          <p:cNvSpPr>
            <a:spLocks noGrp="1"/>
          </p:cNvSpPr>
          <p:nvPr>
            <p:ph sz="quarter" idx="43" hasCustomPrompt="1"/>
          </p:nvPr>
        </p:nvSpPr>
        <p:spPr>
          <a:xfrm>
            <a:off x="9103360" y="2857500"/>
            <a:ext cx="2517140" cy="142875"/>
          </a:xfrm>
          <a:prstGeom prst="rect">
            <a:avLst/>
          </a:prstGeom>
        </p:spPr>
        <p:txBody>
          <a:bodyPr/>
          <a:lstStyle>
            <a:lvl1pPr marL="0" indent="0">
              <a:buNone/>
              <a:defRPr sz="354" b="0">
                <a:solidFill>
                  <a:srgbClr val="3F4443"/>
                </a:solidFill>
                <a:latin typeface="Buckeye Sans" panose="00000500000000000000" pitchFamily="50" charset="0"/>
                <a:ea typeface="Buckeye Serif"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Caption for image or chart above</a:t>
            </a:r>
          </a:p>
        </p:txBody>
      </p:sp>
      <p:sp>
        <p:nvSpPr>
          <p:cNvPr id="43" name="Content Placeholder 7">
            <a:extLst>
              <a:ext uri="{FF2B5EF4-FFF2-40B4-BE49-F238E27FC236}">
                <a16:creationId xmlns:a16="http://schemas.microsoft.com/office/drawing/2014/main" id="{F44C3661-A33C-4DEA-A6AA-3348A9125996}"/>
              </a:ext>
            </a:extLst>
          </p:cNvPr>
          <p:cNvSpPr>
            <a:spLocks noGrp="1"/>
          </p:cNvSpPr>
          <p:nvPr>
            <p:ph sz="quarter" idx="47" hasCustomPrompt="1"/>
          </p:nvPr>
        </p:nvSpPr>
        <p:spPr>
          <a:xfrm>
            <a:off x="9100203" y="3063875"/>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PARAGRAPH HEADING</a:t>
            </a:r>
          </a:p>
        </p:txBody>
      </p:sp>
      <p:sp>
        <p:nvSpPr>
          <p:cNvPr id="45" name="Content Placeholder 7">
            <a:extLst>
              <a:ext uri="{FF2B5EF4-FFF2-40B4-BE49-F238E27FC236}">
                <a16:creationId xmlns:a16="http://schemas.microsoft.com/office/drawing/2014/main" id="{2568CBA9-266F-4BDC-97FE-B50BE92EBDD2}"/>
              </a:ext>
            </a:extLst>
          </p:cNvPr>
          <p:cNvSpPr>
            <a:spLocks noGrp="1"/>
          </p:cNvSpPr>
          <p:nvPr>
            <p:ph sz="quarter" idx="49" hasCustomPrompt="1"/>
          </p:nvPr>
        </p:nvSpPr>
        <p:spPr>
          <a:xfrm>
            <a:off x="9100203" y="4281714"/>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BIBLIOGRAPHY HEADING</a:t>
            </a:r>
          </a:p>
        </p:txBody>
      </p:sp>
      <p:sp>
        <p:nvSpPr>
          <p:cNvPr id="48" name="Text Placeholder 47">
            <a:extLst>
              <a:ext uri="{FF2B5EF4-FFF2-40B4-BE49-F238E27FC236}">
                <a16:creationId xmlns:a16="http://schemas.microsoft.com/office/drawing/2014/main" id="{8ACE4D9D-5820-496D-88AF-D89E98AFC6E6}"/>
              </a:ext>
            </a:extLst>
          </p:cNvPr>
          <p:cNvSpPr>
            <a:spLocks noGrp="1"/>
          </p:cNvSpPr>
          <p:nvPr>
            <p:ph type="body" sz="quarter" idx="50" hasCustomPrompt="1"/>
          </p:nvPr>
        </p:nvSpPr>
        <p:spPr>
          <a:xfrm>
            <a:off x="9100203" y="4476750"/>
            <a:ext cx="2516980" cy="781843"/>
          </a:xfrm>
          <a:prstGeom prst="rect">
            <a:avLst/>
          </a:prstGeom>
        </p:spPr>
        <p:txBody>
          <a:bodyPr/>
          <a:lstStyle>
            <a:lvl1pPr>
              <a:defRPr/>
            </a:lvl1pPr>
            <a:lvl5pPr marL="3968" indent="0">
              <a:buNone/>
              <a:defRPr/>
            </a:lvl5pPr>
          </a:lstStyle>
          <a:p>
            <a:pPr lvl="4"/>
            <a:r>
              <a:rPr lang="en-US" dirty="0"/>
              <a:t>Bibliography text</a:t>
            </a:r>
          </a:p>
          <a:p>
            <a:pPr lvl="4"/>
            <a:r>
              <a:rPr lang="en-US" dirty="0"/>
              <a:t>Bibliography text</a:t>
            </a:r>
          </a:p>
          <a:p>
            <a:pPr lvl="4"/>
            <a:r>
              <a:rPr lang="en-US" dirty="0"/>
              <a:t>Bibliography text</a:t>
            </a:r>
          </a:p>
        </p:txBody>
      </p:sp>
      <p:sp>
        <p:nvSpPr>
          <p:cNvPr id="49" name="Content Placeholder 7">
            <a:extLst>
              <a:ext uri="{FF2B5EF4-FFF2-40B4-BE49-F238E27FC236}">
                <a16:creationId xmlns:a16="http://schemas.microsoft.com/office/drawing/2014/main" id="{A194B3DD-20CE-4688-AC19-4D2FFB4748BC}"/>
              </a:ext>
            </a:extLst>
          </p:cNvPr>
          <p:cNvSpPr>
            <a:spLocks noGrp="1"/>
          </p:cNvSpPr>
          <p:nvPr>
            <p:ph sz="quarter" idx="51" hasCustomPrompt="1"/>
          </p:nvPr>
        </p:nvSpPr>
        <p:spPr>
          <a:xfrm>
            <a:off x="9091544" y="5310754"/>
            <a:ext cx="2517140" cy="142875"/>
          </a:xfrm>
          <a:prstGeom prst="rect">
            <a:avLst/>
          </a:prstGeom>
        </p:spPr>
        <p:txBody>
          <a:bodyPr/>
          <a:lstStyle>
            <a:lvl1pPr marL="0" indent="0">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ACKNOWLEDGEMENTS HEADING</a:t>
            </a:r>
          </a:p>
        </p:txBody>
      </p:sp>
      <p:sp>
        <p:nvSpPr>
          <p:cNvPr id="50" name="Text Placeholder 47">
            <a:extLst>
              <a:ext uri="{FF2B5EF4-FFF2-40B4-BE49-F238E27FC236}">
                <a16:creationId xmlns:a16="http://schemas.microsoft.com/office/drawing/2014/main" id="{048F7DD5-4AF2-4BCB-BBA3-B5AD2537F2D5}"/>
              </a:ext>
            </a:extLst>
          </p:cNvPr>
          <p:cNvSpPr>
            <a:spLocks noGrp="1"/>
          </p:cNvSpPr>
          <p:nvPr>
            <p:ph type="body" sz="quarter" idx="52" hasCustomPrompt="1"/>
          </p:nvPr>
        </p:nvSpPr>
        <p:spPr>
          <a:xfrm>
            <a:off x="9091544" y="5505790"/>
            <a:ext cx="2516980" cy="225085"/>
          </a:xfrm>
          <a:prstGeom prst="rect">
            <a:avLst/>
          </a:prstGeom>
        </p:spPr>
        <p:txBody>
          <a:bodyPr/>
          <a:lstStyle>
            <a:lvl1pPr marL="0" indent="0">
              <a:buNone/>
              <a:defRPr/>
            </a:lvl1pPr>
            <a:lvl5pPr marL="3968" indent="0">
              <a:buNone/>
              <a:defRPr/>
            </a:lvl5pPr>
          </a:lstStyle>
          <a:p>
            <a:pPr lvl="4"/>
            <a:r>
              <a:rPr lang="en-US" dirty="0"/>
              <a:t>Acknowledgements text</a:t>
            </a:r>
          </a:p>
        </p:txBody>
      </p:sp>
      <p:sp>
        <p:nvSpPr>
          <p:cNvPr id="56" name="Content Placeholder 7">
            <a:extLst>
              <a:ext uri="{FF2B5EF4-FFF2-40B4-BE49-F238E27FC236}">
                <a16:creationId xmlns:a16="http://schemas.microsoft.com/office/drawing/2014/main" id="{A3BBE0ED-7FCE-44F2-8206-F252A674DC29}"/>
              </a:ext>
            </a:extLst>
          </p:cNvPr>
          <p:cNvSpPr>
            <a:spLocks noGrp="1"/>
          </p:cNvSpPr>
          <p:nvPr>
            <p:ph sz="quarter" idx="53" hasCustomPrompt="1"/>
          </p:nvPr>
        </p:nvSpPr>
        <p:spPr>
          <a:xfrm>
            <a:off x="9113483" y="6445250"/>
            <a:ext cx="2495041" cy="103216"/>
          </a:xfrm>
          <a:prstGeom prst="rect">
            <a:avLst/>
          </a:prstGeom>
        </p:spPr>
        <p:txBody>
          <a:bodyPr wrap="none">
            <a:noAutofit/>
          </a:bodyPr>
          <a:lstStyle>
            <a:lvl1pPr marL="0" indent="0" algn="r">
              <a:buNone/>
              <a:defRPr sz="729">
                <a:solidFill>
                  <a:srgbClr val="BA0C2F"/>
                </a:solidFill>
                <a:latin typeface="Buckeye Sans" panose="00000500000000000000" pitchFamily="50" charset="0"/>
              </a:defRPr>
            </a:lvl1pPr>
            <a:lvl2pPr>
              <a:defRPr>
                <a:latin typeface="Buckeye Serif" panose="00000500000000000000" pitchFamily="50" charset="0"/>
                <a:ea typeface="Buckeye Serif" panose="00000500000000000000" pitchFamily="50" charset="0"/>
              </a:defRPr>
            </a:lvl2pPr>
            <a:lvl3pPr>
              <a:defRPr>
                <a:latin typeface="Buckeye Serif" panose="00000500000000000000" pitchFamily="50" charset="0"/>
                <a:ea typeface="Buckeye Serif" panose="00000500000000000000" pitchFamily="50" charset="0"/>
              </a:defRPr>
            </a:lvl3pPr>
          </a:lstStyle>
          <a:p>
            <a:pPr lvl="0"/>
            <a:r>
              <a:rPr lang="en-US" dirty="0"/>
              <a:t>WEBSITE/URL</a:t>
            </a:r>
          </a:p>
        </p:txBody>
      </p:sp>
      <p:cxnSp>
        <p:nvCxnSpPr>
          <p:cNvPr id="52" name="Straight Connector 51" descr="Decorative">
            <a:extLst>
              <a:ext uri="{FF2B5EF4-FFF2-40B4-BE49-F238E27FC236}">
                <a16:creationId xmlns:a16="http://schemas.microsoft.com/office/drawing/2014/main" id="{680EFD36-8EB9-45C3-9DB4-C1919F43338E}"/>
              </a:ext>
            </a:extLst>
          </p:cNvPr>
          <p:cNvCxnSpPr/>
          <p:nvPr userDrawn="1"/>
        </p:nvCxnSpPr>
        <p:spPr>
          <a:xfrm>
            <a:off x="3090333" y="1455964"/>
            <a:ext cx="0" cy="4481286"/>
          </a:xfrm>
          <a:prstGeom prst="line">
            <a:avLst/>
          </a:prstGeom>
          <a:ln>
            <a:solidFill>
              <a:srgbClr val="646A6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descr="Decorative">
            <a:extLst>
              <a:ext uri="{FF2B5EF4-FFF2-40B4-BE49-F238E27FC236}">
                <a16:creationId xmlns:a16="http://schemas.microsoft.com/office/drawing/2014/main" id="{4B3F8C8B-A283-4F90-B843-C8A8EFBE57AC}"/>
              </a:ext>
            </a:extLst>
          </p:cNvPr>
          <p:cNvCxnSpPr/>
          <p:nvPr userDrawn="1"/>
        </p:nvCxnSpPr>
        <p:spPr>
          <a:xfrm>
            <a:off x="6053667" y="1460500"/>
            <a:ext cx="0" cy="4481286"/>
          </a:xfrm>
          <a:prstGeom prst="line">
            <a:avLst/>
          </a:prstGeom>
          <a:ln>
            <a:solidFill>
              <a:srgbClr val="646A6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descr="Decorative">
            <a:extLst>
              <a:ext uri="{FF2B5EF4-FFF2-40B4-BE49-F238E27FC236}">
                <a16:creationId xmlns:a16="http://schemas.microsoft.com/office/drawing/2014/main" id="{1CC1ED02-D4ED-41EB-B084-A86636E0F398}"/>
              </a:ext>
            </a:extLst>
          </p:cNvPr>
          <p:cNvCxnSpPr/>
          <p:nvPr userDrawn="1"/>
        </p:nvCxnSpPr>
        <p:spPr>
          <a:xfrm>
            <a:off x="8932333" y="1444625"/>
            <a:ext cx="0" cy="4481286"/>
          </a:xfrm>
          <a:prstGeom prst="line">
            <a:avLst/>
          </a:prstGeom>
          <a:ln>
            <a:solidFill>
              <a:srgbClr val="646A6E"/>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19129BB7-9143-4CBB-9EE5-BC169A3B3DC4}"/>
              </a:ext>
              <a:ext uri="{C183D7F6-B498-43B3-948B-1728B52AA6E4}">
                <adec:decorative xmlns:adec="http://schemas.microsoft.com/office/drawing/2017/decorative" val="1"/>
              </a:ext>
            </a:extLst>
          </p:cNvPr>
          <p:cNvSpPr/>
          <p:nvPr userDrawn="1"/>
        </p:nvSpPr>
        <p:spPr>
          <a:xfrm>
            <a:off x="381000" y="1254125"/>
            <a:ext cx="515703" cy="43209"/>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solidFill>
                <a:srgbClr val="BA0C2F"/>
              </a:solidFill>
            </a:endParaRPr>
          </a:p>
        </p:txBody>
      </p:sp>
      <p:pic>
        <p:nvPicPr>
          <p:cNvPr id="4" name="Picture 3" descr="A picture containing text, sign&#10;&#10;Description automatically generated">
            <a:extLst>
              <a:ext uri="{FF2B5EF4-FFF2-40B4-BE49-F238E27FC236}">
                <a16:creationId xmlns:a16="http://schemas.microsoft.com/office/drawing/2014/main" id="{B2229726-B6C3-5C4E-808F-B5EA326B3D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9833" y="6223000"/>
            <a:ext cx="3211574" cy="433917"/>
          </a:xfrm>
          <a:prstGeom prst="rect">
            <a:avLst/>
          </a:prstGeom>
        </p:spPr>
      </p:pic>
      <p:sp>
        <p:nvSpPr>
          <p:cNvPr id="46" name="Text Placeholder 45">
            <a:extLst>
              <a:ext uri="{FF2B5EF4-FFF2-40B4-BE49-F238E27FC236}">
                <a16:creationId xmlns:a16="http://schemas.microsoft.com/office/drawing/2014/main" id="{8A6407CC-D3B8-1249-B142-E387FC83FF0A}"/>
              </a:ext>
            </a:extLst>
          </p:cNvPr>
          <p:cNvSpPr>
            <a:spLocks noGrp="1"/>
          </p:cNvSpPr>
          <p:nvPr>
            <p:ph type="body" sz="quarter" idx="54" hasCustomPrompt="1"/>
          </p:nvPr>
        </p:nvSpPr>
        <p:spPr>
          <a:xfrm>
            <a:off x="359834" y="396875"/>
            <a:ext cx="5249333" cy="222250"/>
          </a:xfrm>
        </p:spPr>
        <p:txBody>
          <a:bodyPr/>
          <a:lstStyle>
            <a:lvl5pPr marL="3968" indent="0">
              <a:buNone/>
              <a:tabLst/>
              <a:defRPr sz="1250" b="1" i="0">
                <a:solidFill>
                  <a:srgbClr val="BA0C2F"/>
                </a:solidFill>
                <a:latin typeface="Buckeye Sans" pitchFamily="2" charset="77"/>
              </a:defRPr>
            </a:lvl5pPr>
          </a:lstStyle>
          <a:p>
            <a:pPr lvl="4"/>
            <a:r>
              <a:rPr lang="en-US" dirty="0"/>
              <a:t>COLLEGE/DEPT/UNIT</a:t>
            </a:r>
          </a:p>
        </p:txBody>
      </p:sp>
      <p:sp>
        <p:nvSpPr>
          <p:cNvPr id="47" name="Title 46">
            <a:extLst>
              <a:ext uri="{FF2B5EF4-FFF2-40B4-BE49-F238E27FC236}">
                <a16:creationId xmlns:a16="http://schemas.microsoft.com/office/drawing/2014/main" id="{B1B2E9A3-4634-1141-8BD2-96286D987EAF}"/>
              </a:ext>
            </a:extLst>
          </p:cNvPr>
          <p:cNvSpPr>
            <a:spLocks noGrp="1"/>
          </p:cNvSpPr>
          <p:nvPr>
            <p:ph type="title"/>
          </p:nvPr>
        </p:nvSpPr>
        <p:spPr>
          <a:xfrm>
            <a:off x="359833" y="698500"/>
            <a:ext cx="10085917" cy="289057"/>
          </a:xfrm>
        </p:spPr>
        <p:txBody>
          <a:bodyPr/>
          <a:lstStyle/>
          <a:p>
            <a:r>
              <a:rPr lang="en-US" dirty="0"/>
              <a:t>Click to edit Master title style</a:t>
            </a:r>
          </a:p>
        </p:txBody>
      </p:sp>
      <p:sp>
        <p:nvSpPr>
          <p:cNvPr id="58" name="Text Placeholder 57">
            <a:extLst>
              <a:ext uri="{FF2B5EF4-FFF2-40B4-BE49-F238E27FC236}">
                <a16:creationId xmlns:a16="http://schemas.microsoft.com/office/drawing/2014/main" id="{FAB36A94-9A04-F145-AA61-3881C321A1BD}"/>
              </a:ext>
            </a:extLst>
          </p:cNvPr>
          <p:cNvSpPr>
            <a:spLocks noGrp="1"/>
          </p:cNvSpPr>
          <p:nvPr>
            <p:ph type="body" sz="quarter" idx="55"/>
          </p:nvPr>
        </p:nvSpPr>
        <p:spPr>
          <a:xfrm>
            <a:off x="359834" y="17780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 name="Text Placeholder 57">
            <a:extLst>
              <a:ext uri="{FF2B5EF4-FFF2-40B4-BE49-F238E27FC236}">
                <a16:creationId xmlns:a16="http://schemas.microsoft.com/office/drawing/2014/main" id="{DFC2932F-46BA-1A43-8D20-F6614E46A9E2}"/>
              </a:ext>
            </a:extLst>
          </p:cNvPr>
          <p:cNvSpPr>
            <a:spLocks noGrp="1"/>
          </p:cNvSpPr>
          <p:nvPr>
            <p:ph type="body" sz="quarter" idx="56"/>
          </p:nvPr>
        </p:nvSpPr>
        <p:spPr>
          <a:xfrm>
            <a:off x="359834" y="283804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57">
            <a:extLst>
              <a:ext uri="{FF2B5EF4-FFF2-40B4-BE49-F238E27FC236}">
                <a16:creationId xmlns:a16="http://schemas.microsoft.com/office/drawing/2014/main" id="{FAC4839A-3955-5D4E-8A6D-AC9EAAD7610E}"/>
              </a:ext>
            </a:extLst>
          </p:cNvPr>
          <p:cNvSpPr>
            <a:spLocks noGrp="1"/>
          </p:cNvSpPr>
          <p:nvPr>
            <p:ph type="body" sz="quarter" idx="57"/>
          </p:nvPr>
        </p:nvSpPr>
        <p:spPr>
          <a:xfrm>
            <a:off x="359834" y="3652274"/>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 name="Text Placeholder 57">
            <a:extLst>
              <a:ext uri="{FF2B5EF4-FFF2-40B4-BE49-F238E27FC236}">
                <a16:creationId xmlns:a16="http://schemas.microsoft.com/office/drawing/2014/main" id="{E524398D-2D2A-3A45-9581-D3C88B277FEC}"/>
              </a:ext>
            </a:extLst>
          </p:cNvPr>
          <p:cNvSpPr>
            <a:spLocks noGrp="1"/>
          </p:cNvSpPr>
          <p:nvPr>
            <p:ph type="body" sz="quarter" idx="58"/>
          </p:nvPr>
        </p:nvSpPr>
        <p:spPr>
          <a:xfrm>
            <a:off x="3335953" y="17780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 name="Text Placeholder 57">
            <a:extLst>
              <a:ext uri="{FF2B5EF4-FFF2-40B4-BE49-F238E27FC236}">
                <a16:creationId xmlns:a16="http://schemas.microsoft.com/office/drawing/2014/main" id="{94543DB7-60C6-644F-A28B-AEDE9CCDC31C}"/>
              </a:ext>
            </a:extLst>
          </p:cNvPr>
          <p:cNvSpPr>
            <a:spLocks noGrp="1"/>
          </p:cNvSpPr>
          <p:nvPr>
            <p:ph type="body" sz="quarter" idx="59"/>
          </p:nvPr>
        </p:nvSpPr>
        <p:spPr>
          <a:xfrm>
            <a:off x="3335953" y="44450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57">
            <a:extLst>
              <a:ext uri="{FF2B5EF4-FFF2-40B4-BE49-F238E27FC236}">
                <a16:creationId xmlns:a16="http://schemas.microsoft.com/office/drawing/2014/main" id="{A3FF6BBA-766D-E841-BED0-773664CCEEA2}"/>
              </a:ext>
            </a:extLst>
          </p:cNvPr>
          <p:cNvSpPr>
            <a:spLocks noGrp="1"/>
          </p:cNvSpPr>
          <p:nvPr>
            <p:ph type="body" sz="quarter" idx="60"/>
          </p:nvPr>
        </p:nvSpPr>
        <p:spPr>
          <a:xfrm>
            <a:off x="3335953" y="511175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ext Placeholder 57">
            <a:extLst>
              <a:ext uri="{FF2B5EF4-FFF2-40B4-BE49-F238E27FC236}">
                <a16:creationId xmlns:a16="http://schemas.microsoft.com/office/drawing/2014/main" id="{6F8EE71D-EBC2-B841-AF09-36CE828A50AD}"/>
              </a:ext>
            </a:extLst>
          </p:cNvPr>
          <p:cNvSpPr>
            <a:spLocks noGrp="1"/>
          </p:cNvSpPr>
          <p:nvPr>
            <p:ph type="body" sz="quarter" idx="61"/>
          </p:nvPr>
        </p:nvSpPr>
        <p:spPr>
          <a:xfrm>
            <a:off x="6244167" y="5222875"/>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5" name="Text Placeholder 57">
            <a:extLst>
              <a:ext uri="{FF2B5EF4-FFF2-40B4-BE49-F238E27FC236}">
                <a16:creationId xmlns:a16="http://schemas.microsoft.com/office/drawing/2014/main" id="{6C6F56AF-F5AF-5C48-B665-88DFDD27F70D}"/>
              </a:ext>
            </a:extLst>
          </p:cNvPr>
          <p:cNvSpPr>
            <a:spLocks noGrp="1"/>
          </p:cNvSpPr>
          <p:nvPr>
            <p:ph type="body" sz="quarter" idx="62"/>
          </p:nvPr>
        </p:nvSpPr>
        <p:spPr>
          <a:xfrm>
            <a:off x="6244167" y="17780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6" name="Text Placeholder 57">
            <a:extLst>
              <a:ext uri="{FF2B5EF4-FFF2-40B4-BE49-F238E27FC236}">
                <a16:creationId xmlns:a16="http://schemas.microsoft.com/office/drawing/2014/main" id="{32740D37-635E-164E-80C3-09FB5E6EAD4A}"/>
              </a:ext>
            </a:extLst>
          </p:cNvPr>
          <p:cNvSpPr>
            <a:spLocks noGrp="1"/>
          </p:cNvSpPr>
          <p:nvPr>
            <p:ph type="body" sz="quarter" idx="63"/>
          </p:nvPr>
        </p:nvSpPr>
        <p:spPr>
          <a:xfrm>
            <a:off x="6244167" y="2601452"/>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8" name="Content Placeholder 27">
            <a:extLst>
              <a:ext uri="{FF2B5EF4-FFF2-40B4-BE49-F238E27FC236}">
                <a16:creationId xmlns:a16="http://schemas.microsoft.com/office/drawing/2014/main" id="{C0644A6D-2FD2-0F42-8EB8-1D0E59E86A43}"/>
              </a:ext>
            </a:extLst>
          </p:cNvPr>
          <p:cNvSpPr>
            <a:spLocks noGrp="1"/>
          </p:cNvSpPr>
          <p:nvPr>
            <p:ph sz="quarter" idx="64"/>
          </p:nvPr>
        </p:nvSpPr>
        <p:spPr>
          <a:xfrm>
            <a:off x="9101667" y="1619250"/>
            <a:ext cx="2517140" cy="1217083"/>
          </a:xfrm>
          <a:prstGeom prst="rect">
            <a:avLst/>
          </a:prstGeom>
        </p:spPr>
        <p:txBody>
          <a:bodyPr/>
          <a:lstStyle>
            <a:lvl1pPr marL="0" indent="0">
              <a:buNone/>
              <a:defRPr/>
            </a:lvl1pPr>
          </a:lstStyle>
          <a:p>
            <a:pPr lvl="2"/>
            <a:endParaRPr lang="en-US" dirty="0"/>
          </a:p>
        </p:txBody>
      </p:sp>
      <p:sp>
        <p:nvSpPr>
          <p:cNvPr id="69" name="Text Placeholder 57">
            <a:extLst>
              <a:ext uri="{FF2B5EF4-FFF2-40B4-BE49-F238E27FC236}">
                <a16:creationId xmlns:a16="http://schemas.microsoft.com/office/drawing/2014/main" id="{9E4CD769-BE41-5444-A3DA-0364B948B471}"/>
              </a:ext>
            </a:extLst>
          </p:cNvPr>
          <p:cNvSpPr>
            <a:spLocks noGrp="1"/>
          </p:cNvSpPr>
          <p:nvPr>
            <p:ph type="body" sz="quarter" idx="65"/>
          </p:nvPr>
        </p:nvSpPr>
        <p:spPr>
          <a:xfrm>
            <a:off x="9094611" y="3238500"/>
            <a:ext cx="2518833" cy="619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1" name="Picture 70" descr="A red and white sign&#10;&#10;Description automatically generated with low confidence">
            <a:extLst>
              <a:ext uri="{FF2B5EF4-FFF2-40B4-BE49-F238E27FC236}">
                <a16:creationId xmlns:a16="http://schemas.microsoft.com/office/drawing/2014/main" id="{DC2DF71D-F244-7145-994D-121BD09595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38706" y="190500"/>
            <a:ext cx="1053294" cy="232833"/>
          </a:xfrm>
          <a:prstGeom prst="rect">
            <a:avLst/>
          </a:prstGeom>
        </p:spPr>
      </p:pic>
    </p:spTree>
    <p:extLst>
      <p:ext uri="{BB962C8B-B14F-4D97-AF65-F5344CB8AC3E}">
        <p14:creationId xmlns:p14="http://schemas.microsoft.com/office/powerpoint/2010/main" val="2096193520"/>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49" name="Slide Title"/>
          <p:cNvSpPr txBox="1">
            <a:spLocks noGrp="1"/>
          </p:cNvSpPr>
          <p:nvPr>
            <p:ph type="title" hasCustomPrompt="1"/>
          </p:nvPr>
        </p:nvSpPr>
        <p:spPr>
          <a:xfrm>
            <a:off x="603250" y="476250"/>
            <a:ext cx="10985500" cy="716582"/>
          </a:xfrm>
          <a:prstGeom prst="rect">
            <a:avLst/>
          </a:prstGeom>
        </p:spPr>
        <p:txBody>
          <a:bodyPr/>
          <a:lstStyle>
            <a:lvl1pPr>
              <a:defRPr>
                <a:solidFill>
                  <a:srgbClr val="FFFFFF"/>
                </a:solidFill>
              </a:defRPr>
            </a:lvl1pPr>
          </a:lstStyle>
          <a:p>
            <a:r>
              <a:t>Slide Title</a:t>
            </a:r>
          </a:p>
        </p:txBody>
      </p:sp>
      <p:sp>
        <p:nvSpPr>
          <p:cNvPr id="150"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solidFill>
                  <a:srgbClr val="FFFFFF"/>
                </a:solidFill>
              </a:defRPr>
            </a:lvl1pPr>
          </a:lstStyle>
          <a:p>
            <a:r>
              <a:t>Slide Subtitle</a:t>
            </a:r>
          </a:p>
        </p:txBody>
      </p:sp>
      <p:sp>
        <p:nvSpPr>
          <p:cNvPr id="151" name="Body Level One…"/>
          <p:cNvSpPr txBox="1">
            <a:spLocks noGrp="1"/>
          </p:cNvSpPr>
          <p:nvPr>
            <p:ph type="body" idx="1" hasCustomPrompt="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Slide bullet text</a:t>
            </a:r>
          </a:p>
          <a:p>
            <a:pPr lvl="1"/>
            <a:endParaRPr/>
          </a:p>
          <a:p>
            <a:pPr lvl="2"/>
            <a:endParaRPr/>
          </a:p>
          <a:p>
            <a:pPr lvl="3"/>
            <a:endParaRPr/>
          </a:p>
          <a:p>
            <a:pPr lvl="4"/>
            <a:endParaRPr/>
          </a:p>
        </p:txBody>
      </p:sp>
      <p:sp>
        <p:nvSpPr>
          <p:cNvPr id="15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ADA4-8EC1-B2E7-85B9-F717506BCF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B6352F-2BA6-C498-30E8-27E422317F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8195FA-70EF-6586-5AB0-3F40DD0AA109}"/>
              </a:ext>
            </a:extLst>
          </p:cNvPr>
          <p:cNvSpPr>
            <a:spLocks noGrp="1"/>
          </p:cNvSpPr>
          <p:nvPr>
            <p:ph type="dt" sz="half" idx="10"/>
          </p:nvPr>
        </p:nvSpPr>
        <p:spPr/>
        <p:txBody>
          <a:bodyPr/>
          <a:lstStyle/>
          <a:p>
            <a:fld id="{6C3DEA19-B771-984A-A097-8DEAD3E21145}" type="datetimeFigureOut">
              <a:rPr lang="en-US" smtClean="0"/>
              <a:t>3/17/25</a:t>
            </a:fld>
            <a:endParaRPr lang="en-US"/>
          </a:p>
        </p:txBody>
      </p:sp>
      <p:sp>
        <p:nvSpPr>
          <p:cNvPr id="5" name="Footer Placeholder 4">
            <a:extLst>
              <a:ext uri="{FF2B5EF4-FFF2-40B4-BE49-F238E27FC236}">
                <a16:creationId xmlns:a16="http://schemas.microsoft.com/office/drawing/2014/main" id="{C3599460-2B74-D109-9D68-4C59007F0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8144B-7E4E-DE9B-6788-494606A48979}"/>
              </a:ext>
            </a:extLst>
          </p:cNvPr>
          <p:cNvSpPr>
            <a:spLocks noGrp="1"/>
          </p:cNvSpPr>
          <p:nvPr>
            <p:ph type="sldNum" sz="quarter" idx="12"/>
          </p:nvPr>
        </p:nvSpPr>
        <p:spPr/>
        <p:txBody>
          <a:bodyPr/>
          <a:lstStyle/>
          <a:p>
            <a:fld id="{C64F59D8-744A-1B4D-AE90-B4D3E5017B2D}" type="slidenum">
              <a:rPr lang="en-US" smtClean="0"/>
              <a:t>‹#›</a:t>
            </a:fld>
            <a:endParaRPr lang="en-US"/>
          </a:p>
        </p:txBody>
      </p:sp>
    </p:spTree>
    <p:extLst>
      <p:ext uri="{BB962C8B-B14F-4D97-AF65-F5344CB8AC3E}">
        <p14:creationId xmlns:p14="http://schemas.microsoft.com/office/powerpoint/2010/main" val="1189698774"/>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3171504"/>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DD06-0A31-8FAE-762E-BC391DA6C2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3BBB6B-7E19-50B8-9247-6F70D1030F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39ECFD-6908-0256-7A02-9E87E3FBC742}"/>
              </a:ext>
            </a:extLst>
          </p:cNvPr>
          <p:cNvSpPr>
            <a:spLocks noGrp="1"/>
          </p:cNvSpPr>
          <p:nvPr>
            <p:ph type="dt" sz="half" idx="10"/>
          </p:nvPr>
        </p:nvSpPr>
        <p:spPr/>
        <p:txBody>
          <a:bodyPr/>
          <a:lstStyle/>
          <a:p>
            <a:fld id="{C250D657-892E-7D44-84F5-458B78E72309}" type="datetimeFigureOut">
              <a:rPr lang="en-US" smtClean="0"/>
              <a:t>3/17/25</a:t>
            </a:fld>
            <a:endParaRPr lang="en-US"/>
          </a:p>
        </p:txBody>
      </p:sp>
      <p:sp>
        <p:nvSpPr>
          <p:cNvPr id="5" name="Footer Placeholder 4">
            <a:extLst>
              <a:ext uri="{FF2B5EF4-FFF2-40B4-BE49-F238E27FC236}">
                <a16:creationId xmlns:a16="http://schemas.microsoft.com/office/drawing/2014/main" id="{C53B5386-BF9F-FBDD-5842-3A84733E5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B3732-6ADB-D681-9F63-287254E32886}"/>
              </a:ext>
            </a:extLst>
          </p:cNvPr>
          <p:cNvSpPr>
            <a:spLocks noGrp="1"/>
          </p:cNvSpPr>
          <p:nvPr>
            <p:ph type="sldNum" sz="quarter" idx="12"/>
          </p:nvPr>
        </p:nvSpPr>
        <p:spPr/>
        <p:txBody>
          <a:bodyPr/>
          <a:lstStyle/>
          <a:p>
            <a:fld id="{E2031E61-2612-AF42-86D9-C749921AEBEB}" type="slidenum">
              <a:rPr lang="en-US" smtClean="0"/>
              <a:t>‹#›</a:t>
            </a:fld>
            <a:endParaRPr lang="en-US"/>
          </a:p>
        </p:txBody>
      </p:sp>
    </p:spTree>
    <p:extLst>
      <p:ext uri="{BB962C8B-B14F-4D97-AF65-F5344CB8AC3E}">
        <p14:creationId xmlns:p14="http://schemas.microsoft.com/office/powerpoint/2010/main" val="237694990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00380-E749-A03D-343B-09B9054F6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5BC82E-5297-44CB-6EEB-4FD9AE3B46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0EADFC-74FB-324B-04DF-9231849E58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C341B4-FF04-C52E-51A3-82D04AEA4983}"/>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6" name="Footer Placeholder 5">
            <a:extLst>
              <a:ext uri="{FF2B5EF4-FFF2-40B4-BE49-F238E27FC236}">
                <a16:creationId xmlns:a16="http://schemas.microsoft.com/office/drawing/2014/main" id="{E37EAE01-71FD-1186-E948-6F0543B65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363A8-E442-B3E1-61DD-7C74A13F2FC0}"/>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3409830880"/>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CC2A-D295-7876-A04E-B43DA499C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D1DE2-7B14-D24C-1919-7C2259DE17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238AFF-799D-91E3-8E94-3D9A4A148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7CB4B-EDD6-252E-49E8-106C74F00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7FB94A-6479-57FC-DDE6-AADAB6AAE4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DB26B-EDF4-9FD4-A32D-4424217F400B}"/>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8" name="Footer Placeholder 7">
            <a:extLst>
              <a:ext uri="{FF2B5EF4-FFF2-40B4-BE49-F238E27FC236}">
                <a16:creationId xmlns:a16="http://schemas.microsoft.com/office/drawing/2014/main" id="{674F3295-95ED-028C-4BDA-8981DC9A98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62ABC7-A316-01F7-DC88-377ED73288DA}"/>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813027450"/>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DBA8-F2DB-5824-E27F-D4FAB9D8FF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2E7BF1-FDA1-AABE-9F21-98D92F3AE6EF}"/>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4" name="Footer Placeholder 3">
            <a:extLst>
              <a:ext uri="{FF2B5EF4-FFF2-40B4-BE49-F238E27FC236}">
                <a16:creationId xmlns:a16="http://schemas.microsoft.com/office/drawing/2014/main" id="{32AB70AF-0DEB-19C8-F922-3D5BFB1469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378EC4-041F-485B-D929-3E78E3640832}"/>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453374714"/>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57737-B1F5-FF31-E4B9-28E254763606}"/>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3" name="Footer Placeholder 2">
            <a:extLst>
              <a:ext uri="{FF2B5EF4-FFF2-40B4-BE49-F238E27FC236}">
                <a16:creationId xmlns:a16="http://schemas.microsoft.com/office/drawing/2014/main" id="{1EE5E8A0-9916-826F-C4DD-AC0BCA7D5F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FBAAAE-70EA-8F3B-6809-E283DCD46372}"/>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190922528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5386-4E31-DECA-6CFA-85FC3D9FC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DA4C67-1F39-4E74-8730-AABFD4973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AEAA00-76DE-DA08-D334-B1A173DBA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7A666-AED3-E6CE-C15C-5255D74F9FD4}"/>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6" name="Footer Placeholder 5">
            <a:extLst>
              <a:ext uri="{FF2B5EF4-FFF2-40B4-BE49-F238E27FC236}">
                <a16:creationId xmlns:a16="http://schemas.microsoft.com/office/drawing/2014/main" id="{038C4AA9-DE8F-E7A1-2F4B-B6E940866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04B55-052D-026E-BCD1-1C4C35BE8CB7}"/>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887612452"/>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36C4-695B-045B-DDBE-75F2DDE1B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8E4AD4-9066-9B96-97C0-C5F8B5CEA6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4BD817-1204-5C33-57A3-3FAF4532B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0308D1-56B9-79D1-67F2-1E8CEABB7A1D}"/>
              </a:ext>
            </a:extLst>
          </p:cNvPr>
          <p:cNvSpPr>
            <a:spLocks noGrp="1"/>
          </p:cNvSpPr>
          <p:nvPr>
            <p:ph type="dt" sz="half" idx="10"/>
          </p:nvPr>
        </p:nvSpPr>
        <p:spPr/>
        <p:txBody>
          <a:bodyPr/>
          <a:lstStyle/>
          <a:p>
            <a:fld id="{8504B4EE-544F-074D-BF88-4629220D94A3}" type="datetimeFigureOut">
              <a:rPr lang="en-US" smtClean="0"/>
              <a:t>3/17/25</a:t>
            </a:fld>
            <a:endParaRPr lang="en-US"/>
          </a:p>
        </p:txBody>
      </p:sp>
      <p:sp>
        <p:nvSpPr>
          <p:cNvPr id="6" name="Footer Placeholder 5">
            <a:extLst>
              <a:ext uri="{FF2B5EF4-FFF2-40B4-BE49-F238E27FC236}">
                <a16:creationId xmlns:a16="http://schemas.microsoft.com/office/drawing/2014/main" id="{B32FD076-519F-1A2D-9A44-A5C866D66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441EF-DB70-67E2-FDF4-C1D6BABAE174}"/>
              </a:ext>
            </a:extLst>
          </p:cNvPr>
          <p:cNvSpPr>
            <a:spLocks noGrp="1"/>
          </p:cNvSpPr>
          <p:nvPr>
            <p:ph type="sldNum" sz="quarter" idx="12"/>
          </p:nvPr>
        </p:nvSpPr>
        <p:spPr/>
        <p:txBody>
          <a:bodyPr/>
          <a:lstStyle/>
          <a:p>
            <a:fld id="{E8D366A7-FEC4-EB4D-B2DF-4B74E58D5ABC}" type="slidenum">
              <a:rPr lang="en-US" smtClean="0"/>
              <a:t>‹#›</a:t>
            </a:fld>
            <a:endParaRPr lang="en-US"/>
          </a:p>
        </p:txBody>
      </p:sp>
    </p:spTree>
    <p:extLst>
      <p:ext uri="{BB962C8B-B14F-4D97-AF65-F5344CB8AC3E}">
        <p14:creationId xmlns:p14="http://schemas.microsoft.com/office/powerpoint/2010/main" val="1360557394"/>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F464C-0C43-F41A-1A17-2394DBEA2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CEB2FD-8110-F15A-0C67-9205D030D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71198-AAAE-C068-BF5C-55A418799D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4B4EE-544F-074D-BF88-4629220D94A3}" type="datetimeFigureOut">
              <a:rPr lang="en-US" smtClean="0"/>
              <a:t>3/17/25</a:t>
            </a:fld>
            <a:endParaRPr lang="en-US"/>
          </a:p>
        </p:txBody>
      </p:sp>
      <p:sp>
        <p:nvSpPr>
          <p:cNvPr id="5" name="Footer Placeholder 4">
            <a:extLst>
              <a:ext uri="{FF2B5EF4-FFF2-40B4-BE49-F238E27FC236}">
                <a16:creationId xmlns:a16="http://schemas.microsoft.com/office/drawing/2014/main" id="{8FAFBACF-79C0-6E67-B929-805D6911F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A515E8-139D-5321-A782-86A623FE5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366A7-FEC4-EB4D-B2DF-4B74E58D5ABC}" type="slidenum">
              <a:rPr lang="en-US" smtClean="0"/>
              <a:t>‹#›</a:t>
            </a:fld>
            <a:endParaRPr lang="en-US"/>
          </a:p>
        </p:txBody>
      </p:sp>
    </p:spTree>
    <p:extLst>
      <p:ext uri="{BB962C8B-B14F-4D97-AF65-F5344CB8AC3E}">
        <p14:creationId xmlns:p14="http://schemas.microsoft.com/office/powerpoint/2010/main" val="3176214451"/>
      </p:ext>
    </p:extLst>
  </p:cSld>
  <p:clrMap bg1="lt1" tx1="dk1" bg2="lt2" tx2="dk2" accent1="accent1" accent2="accent2" accent3="accent3" accent4="accent4" accent5="accent5" accent6="accent6" hlink="hlink" folHlink="folHlink"/>
  <p:sldLayoutIdLst>
    <p:sldLayoutId id="2147483708" r:id="rId1"/>
    <p:sldLayoutId id="2147483665" r:id="rId2"/>
    <p:sldLayoutId id="2147483651" r:id="rId3"/>
    <p:sldLayoutId id="2147483669" r:id="rId4"/>
    <p:sldLayoutId id="2147483749" r:id="rId5"/>
    <p:sldLayoutId id="2147483654" r:id="rId6"/>
    <p:sldLayoutId id="2147483751" r:id="rId7"/>
    <p:sldLayoutId id="2147483872"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8782482"/>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ctr" defTabSz="457200" rtl="0" eaLnBrk="1" latinLnBrk="0" hangingPunct="1">
        <a:spcBef>
          <a:spcPct val="0"/>
        </a:spcBef>
        <a:buNone/>
        <a:defRPr sz="40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8431D"/>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66CA00D-C5C9-7346-937D-61D3D2252274}" type="datetimeFigureOut">
              <a:rPr lang="en-US" smtClean="0"/>
              <a:t>3/17/25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D60F4BB-7628-024D-8807-27607115766F}" type="slidenum">
              <a:rPr lang="en-US" smtClean="0"/>
              <a:t>‹#›</a:t>
            </a:fld>
            <a:endParaRPr lang="en-US"/>
          </a:p>
        </p:txBody>
      </p:sp>
    </p:spTree>
    <p:extLst>
      <p:ext uri="{BB962C8B-B14F-4D97-AF65-F5344CB8AC3E}">
        <p14:creationId xmlns:p14="http://schemas.microsoft.com/office/powerpoint/2010/main" val="2224373329"/>
      </p:ext>
    </p:extLst>
  </p:cSld>
  <p:clrMap bg1="dk1" tx1="lt1" bg2="dk2" tx2="lt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3/17/25</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3767058404"/>
      </p:ext>
    </p:extLst>
  </p:cSld>
  <p:clrMap bg1="dk1" tx1="lt1" bg2="dk2" tx2="lt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3/17/25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6F324-806F-D623-F522-3C3A417C7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2B84B2-6D1E-6389-C60F-692B2A4423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B9F9A-0EB2-6548-94CA-6B10B8BC9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8C4FB-77C7-F44A-A96D-FB8FCEB08CC5}" type="datetimeFigureOut">
              <a:rPr lang="en-US" smtClean="0"/>
              <a:t>3/17/25</a:t>
            </a:fld>
            <a:endParaRPr lang="en-US"/>
          </a:p>
        </p:txBody>
      </p:sp>
      <p:sp>
        <p:nvSpPr>
          <p:cNvPr id="5" name="Footer Placeholder 4">
            <a:extLst>
              <a:ext uri="{FF2B5EF4-FFF2-40B4-BE49-F238E27FC236}">
                <a16:creationId xmlns:a16="http://schemas.microsoft.com/office/drawing/2014/main" id="{3E861432-0EE6-9169-DAF9-57D321F79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59B653-AF7A-AC3E-691B-1B3284B6BA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844F0-51C8-6945-9B01-C1C875DC1DF2}" type="slidenum">
              <a:rPr lang="en-US" smtClean="0"/>
              <a:t>‹#›</a:t>
            </a:fld>
            <a:endParaRPr lang="en-US"/>
          </a:p>
        </p:txBody>
      </p:sp>
    </p:spTree>
    <p:extLst>
      <p:ext uri="{BB962C8B-B14F-4D97-AF65-F5344CB8AC3E}">
        <p14:creationId xmlns:p14="http://schemas.microsoft.com/office/powerpoint/2010/main" val="23001881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DAE712-D0A0-BE10-F7BA-D387E39093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589763-E7BC-D0B2-C538-B973360FB3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19D39-DFC1-EE52-D037-76A39F4EC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230F7-C789-3941-9A28-A45BF6E4395C}" type="datetimeFigureOut">
              <a:rPr lang="en-US" smtClean="0"/>
              <a:t>3/17/25</a:t>
            </a:fld>
            <a:endParaRPr lang="en-US"/>
          </a:p>
        </p:txBody>
      </p:sp>
      <p:sp>
        <p:nvSpPr>
          <p:cNvPr id="5" name="Footer Placeholder 4">
            <a:extLst>
              <a:ext uri="{FF2B5EF4-FFF2-40B4-BE49-F238E27FC236}">
                <a16:creationId xmlns:a16="http://schemas.microsoft.com/office/drawing/2014/main" id="{F8493A95-D48A-6F5E-F7FA-DEFEC84A1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2EF2A1-E3BC-A9DE-AE24-E42EB3457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6E3B8-CF88-E142-B415-15931C3CBA50}" type="slidenum">
              <a:rPr lang="en-US" smtClean="0"/>
              <a:t>‹#›</a:t>
            </a:fld>
            <a:endParaRPr lang="en-US"/>
          </a:p>
        </p:txBody>
      </p:sp>
    </p:spTree>
    <p:extLst>
      <p:ext uri="{BB962C8B-B14F-4D97-AF65-F5344CB8AC3E}">
        <p14:creationId xmlns:p14="http://schemas.microsoft.com/office/powerpoint/2010/main" val="2079948950"/>
      </p:ext>
    </p:extLst>
  </p:cSld>
  <p:clrMap bg1="lt1" tx1="dk1" bg2="lt2" tx2="dk2" accent1="accent1" accent2="accent2" accent3="accent3" accent4="accent4" accent5="accent5" accent6="accent6" hlink="hlink" folHlink="folHlink"/>
  <p:sldLayoutIdLst>
    <p:sldLayoutId id="2147483757"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3/17/25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866"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4F61A7-BC20-DBE5-778B-72EBCD76E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363EEF-99C1-B48D-185E-D3951FAB53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23340-8B22-2782-391B-956CA3B080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45AC9-92FC-7C48-8D90-8DCB72790BA0}" type="datetimeFigureOut">
              <a:rPr lang="en-US" smtClean="0"/>
              <a:t>3/17/25</a:t>
            </a:fld>
            <a:endParaRPr lang="en-US"/>
          </a:p>
        </p:txBody>
      </p:sp>
      <p:sp>
        <p:nvSpPr>
          <p:cNvPr id="5" name="Footer Placeholder 4">
            <a:extLst>
              <a:ext uri="{FF2B5EF4-FFF2-40B4-BE49-F238E27FC236}">
                <a16:creationId xmlns:a16="http://schemas.microsoft.com/office/drawing/2014/main" id="{7F0B0401-39F6-FECE-7198-F35EA1861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A14583-06A4-5B7C-770D-4BDDDF4D1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52105-20A6-0049-B413-2D2EAB1870BD}" type="slidenum">
              <a:rPr lang="en-US" smtClean="0"/>
              <a:t>‹#›</a:t>
            </a:fld>
            <a:endParaRPr lang="en-US"/>
          </a:p>
        </p:txBody>
      </p:sp>
    </p:spTree>
    <p:extLst>
      <p:ext uri="{BB962C8B-B14F-4D97-AF65-F5344CB8AC3E}">
        <p14:creationId xmlns:p14="http://schemas.microsoft.com/office/powerpoint/2010/main" val="4193379799"/>
      </p:ext>
    </p:extLst>
  </p:cSld>
  <p:clrMap bg1="lt1" tx1="dk1" bg2="lt2" tx2="dk2" accent1="accent1" accent2="accent2" accent3="accent3" accent4="accent4" accent5="accent5" accent6="accent6" hlink="hlink" folHlink="folHlink"/>
  <p:sldLayoutIdLst>
    <p:sldLayoutId id="2147483759"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06037E-75FA-5F8E-A17E-47B89C882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FCA86-255B-43B1-AB70-5A6B52C95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41F4A-01F3-964F-5DEE-35A510057B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AE1AD-B1FA-6243-BB7D-983F0475D3B6}" type="datetimeFigureOut">
              <a:rPr lang="en-US" smtClean="0"/>
              <a:t>3/17/25</a:t>
            </a:fld>
            <a:endParaRPr lang="en-US"/>
          </a:p>
        </p:txBody>
      </p:sp>
      <p:sp>
        <p:nvSpPr>
          <p:cNvPr id="5" name="Footer Placeholder 4">
            <a:extLst>
              <a:ext uri="{FF2B5EF4-FFF2-40B4-BE49-F238E27FC236}">
                <a16:creationId xmlns:a16="http://schemas.microsoft.com/office/drawing/2014/main" id="{F8DE8D8C-114D-2B93-DF77-CBBE43BA0E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07329C-421F-C4AE-6E40-3467381E0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CE873-B90F-D247-BF0D-6D3229AF1A05}" type="slidenum">
              <a:rPr lang="en-US" smtClean="0"/>
              <a:t>‹#›</a:t>
            </a:fld>
            <a:endParaRPr lang="en-US"/>
          </a:p>
        </p:txBody>
      </p:sp>
    </p:spTree>
    <p:extLst>
      <p:ext uri="{BB962C8B-B14F-4D97-AF65-F5344CB8AC3E}">
        <p14:creationId xmlns:p14="http://schemas.microsoft.com/office/powerpoint/2010/main" val="2184903128"/>
      </p:ext>
    </p:extLst>
  </p:cSld>
  <p:clrMap bg1="lt1" tx1="dk1" bg2="lt2" tx2="dk2" accent1="accent1" accent2="accent2" accent3="accent3" accent4="accent4" accent5="accent5" accent6="accent6" hlink="hlink" folHlink="folHlink"/>
  <p:sldLayoutIdLst>
    <p:sldLayoutId id="2147483870"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3/17/25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203321801"/>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37FB7C-B2DD-E97F-50A2-6019ADF73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80A5ECB-158F-AA5E-850B-601F6CB861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DC7FE3CA-59A2-6D32-2792-3CF2FF34A0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3E106-EBD7-0846-A454-9A5E51667DA3}" type="datetimeFigureOut">
              <a:rPr lang="pt-PT" smtClean="0"/>
              <a:t>17/03/25</a:t>
            </a:fld>
            <a:endParaRPr lang="pt-PT"/>
          </a:p>
        </p:txBody>
      </p:sp>
      <p:sp>
        <p:nvSpPr>
          <p:cNvPr id="5" name="Footer Placeholder 4">
            <a:extLst>
              <a:ext uri="{FF2B5EF4-FFF2-40B4-BE49-F238E27FC236}">
                <a16:creationId xmlns:a16="http://schemas.microsoft.com/office/drawing/2014/main" id="{2E3F37EB-13EB-6D86-4B90-0B19144A1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a:extLst>
              <a:ext uri="{FF2B5EF4-FFF2-40B4-BE49-F238E27FC236}">
                <a16:creationId xmlns:a16="http://schemas.microsoft.com/office/drawing/2014/main" id="{670ECDA0-8AA7-B638-58A1-24A14AD04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DCE7B-E73A-974B-89FC-672AF8299AFF}" type="slidenum">
              <a:rPr lang="pt-PT" smtClean="0"/>
              <a:t>‹#›</a:t>
            </a:fld>
            <a:endParaRPr lang="pt-PT"/>
          </a:p>
        </p:txBody>
      </p:sp>
    </p:spTree>
    <p:extLst>
      <p:ext uri="{BB962C8B-B14F-4D97-AF65-F5344CB8AC3E}">
        <p14:creationId xmlns:p14="http://schemas.microsoft.com/office/powerpoint/2010/main" val="1259063966"/>
      </p:ext>
    </p:extLst>
  </p:cSld>
  <p:clrMap bg1="lt1" tx1="dk1" bg2="lt2" tx2="dk2" accent1="accent1" accent2="accent2" accent3="accent3" accent4="accent4" accent5="accent5" accent6="accent6" hlink="hlink" folHlink="folHlink"/>
  <p:sldLayoutIdLst>
    <p:sldLayoutId id="2147483706"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3/17/25</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2978967"/>
      </p:ext>
    </p:extLst>
  </p:cSld>
  <p:clrMap bg1="lt1" tx1="dk1" bg2="lt2" tx2="dk2" accent1="accent1" accent2="accent2" accent3="accent3" accent4="accent4" accent5="accent5" accent6="accent6" hlink="hlink" folHlink="folHlink"/>
  <p:sldLayoutIdLst>
    <p:sldLayoutId id="2147483864"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77CA7-B4D0-B269-D96B-66F7F3865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40DBD3-FB32-FF36-3FD8-72CBB9796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B17A-B9E2-A986-474A-23F4D6A3E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C6769-C540-41BC-9071-E3DDBE7B6C00}" type="datetimeFigureOut">
              <a:rPr lang="en-US" smtClean="0"/>
              <a:t>3/17/25</a:t>
            </a:fld>
            <a:endParaRPr lang="en-US"/>
          </a:p>
        </p:txBody>
      </p:sp>
      <p:sp>
        <p:nvSpPr>
          <p:cNvPr id="5" name="Footer Placeholder 4">
            <a:extLst>
              <a:ext uri="{FF2B5EF4-FFF2-40B4-BE49-F238E27FC236}">
                <a16:creationId xmlns:a16="http://schemas.microsoft.com/office/drawing/2014/main" id="{275BE6DA-43E1-15E8-73D6-A860A6B55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118819-A22F-A012-8026-5A384774A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EC899-7618-41A2-86F8-0166ED9F57EB}" type="slidenum">
              <a:rPr lang="en-US" smtClean="0"/>
              <a:t>‹#›</a:t>
            </a:fld>
            <a:endParaRPr lang="en-US"/>
          </a:p>
        </p:txBody>
      </p:sp>
    </p:spTree>
    <p:extLst>
      <p:ext uri="{BB962C8B-B14F-4D97-AF65-F5344CB8AC3E}">
        <p14:creationId xmlns:p14="http://schemas.microsoft.com/office/powerpoint/2010/main" val="3168863295"/>
      </p:ext>
    </p:extLst>
  </p:cSld>
  <p:clrMap bg1="lt1" tx1="dk1" bg2="lt2" tx2="dk2" accent1="accent1" accent2="accent2" accent3="accent3" accent4="accent4" accent5="accent5" accent6="accent6" hlink="hlink" folHlink="folHlink"/>
  <p:sldLayoutIdLst>
    <p:sldLayoutId id="2147483650"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41B8D97-5D3B-3E44-A989-F77CBFA52ECA}"/>
              </a:ext>
            </a:extLst>
          </p:cNvPr>
          <p:cNvSpPr>
            <a:spLocks noGrp="1"/>
          </p:cNvSpPr>
          <p:nvPr>
            <p:ph type="title"/>
          </p:nvPr>
        </p:nvSpPr>
        <p:spPr>
          <a:xfrm>
            <a:off x="994833" y="777875"/>
            <a:ext cx="10085917" cy="289057"/>
          </a:xfrm>
          <a:prstGeom prst="rect">
            <a:avLst/>
          </a:prstGeom>
        </p:spPr>
        <p:txBody>
          <a:bodyPr vert="horz" lIns="0" tIns="0" rIns="0" bIns="0" rtlCol="0" anchor="t" anchorCtr="0">
            <a:noAutofit/>
          </a:bodyPr>
          <a:lstStyle/>
          <a:p>
            <a:r>
              <a:rPr lang="en-US" dirty="0"/>
              <a:t>Buckeye Serif Slide Title – 144 pt.</a:t>
            </a:r>
          </a:p>
        </p:txBody>
      </p:sp>
      <p:sp>
        <p:nvSpPr>
          <p:cNvPr id="4" name="Text Placeholder 2">
            <a:extLst>
              <a:ext uri="{FF2B5EF4-FFF2-40B4-BE49-F238E27FC236}">
                <a16:creationId xmlns:a16="http://schemas.microsoft.com/office/drawing/2014/main" id="{F1A28564-A948-EB42-901F-06054C509418}"/>
              </a:ext>
            </a:extLst>
          </p:cNvPr>
          <p:cNvSpPr>
            <a:spLocks noGrp="1"/>
          </p:cNvSpPr>
          <p:nvPr>
            <p:ph type="body" idx="1"/>
          </p:nvPr>
        </p:nvSpPr>
        <p:spPr>
          <a:xfrm>
            <a:off x="994833" y="2047875"/>
            <a:ext cx="6019907" cy="603250"/>
          </a:xfrm>
          <a:prstGeom prst="rect">
            <a:avLst/>
          </a:prstGeom>
        </p:spPr>
        <p:txBody>
          <a:bodyPr vert="horz" lIns="0" tIns="0" rIns="0" bIns="0" rtlCol="0">
            <a:noAutofit/>
          </a:bodyPr>
          <a:lstStyle/>
          <a:p>
            <a:pPr lvl="0"/>
            <a:r>
              <a:rPr lang="en-US" dirty="0"/>
              <a:t>General Text Serif – 27 pt.</a:t>
            </a:r>
          </a:p>
          <a:p>
            <a:pPr lvl="1"/>
            <a:r>
              <a:rPr lang="en-US" dirty="0"/>
              <a:t>General Text Sans – 27 pt.</a:t>
            </a:r>
          </a:p>
          <a:p>
            <a:pPr lvl="2"/>
            <a:r>
              <a:rPr lang="en-US" dirty="0"/>
              <a:t>Second Level Text Serif – 24 pt.</a:t>
            </a:r>
          </a:p>
          <a:p>
            <a:pPr lvl="3"/>
            <a:r>
              <a:rPr lang="en-US" dirty="0"/>
              <a:t>Second Level Text Sans – 24 pt.</a:t>
            </a:r>
          </a:p>
          <a:p>
            <a:pPr lvl="4"/>
            <a:r>
              <a:rPr lang="en-US" dirty="0"/>
              <a:t>Third Level Text – 20 pt.</a:t>
            </a:r>
          </a:p>
        </p:txBody>
      </p:sp>
      <p:sp>
        <p:nvSpPr>
          <p:cNvPr id="5" name="Rectangle 4">
            <a:extLst>
              <a:ext uri="{FF2B5EF4-FFF2-40B4-BE49-F238E27FC236}">
                <a16:creationId xmlns:a16="http://schemas.microsoft.com/office/drawing/2014/main" id="{44795B81-E518-E34C-BB05-6E35DA4A6802}"/>
              </a:ext>
            </a:extLst>
          </p:cNvPr>
          <p:cNvSpPr/>
          <p:nvPr userDrawn="1"/>
        </p:nvSpPr>
        <p:spPr>
          <a:xfrm>
            <a:off x="3187593" y="3563435"/>
            <a:ext cx="442357" cy="127804"/>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solidFill>
                <a:srgbClr val="BA0C2F"/>
              </a:solidFill>
            </a:endParaRPr>
          </a:p>
        </p:txBody>
      </p:sp>
      <p:sp>
        <p:nvSpPr>
          <p:cNvPr id="6" name="Rectangle 5">
            <a:extLst>
              <a:ext uri="{FF2B5EF4-FFF2-40B4-BE49-F238E27FC236}">
                <a16:creationId xmlns:a16="http://schemas.microsoft.com/office/drawing/2014/main" id="{B73B7D1B-82B3-264F-A409-040E7B759E54}"/>
              </a:ext>
            </a:extLst>
          </p:cNvPr>
          <p:cNvSpPr/>
          <p:nvPr userDrawn="1"/>
        </p:nvSpPr>
        <p:spPr>
          <a:xfrm>
            <a:off x="3187593" y="3714750"/>
            <a:ext cx="442357" cy="127804"/>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7" name="Rectangle 6">
            <a:extLst>
              <a:ext uri="{FF2B5EF4-FFF2-40B4-BE49-F238E27FC236}">
                <a16:creationId xmlns:a16="http://schemas.microsoft.com/office/drawing/2014/main" id="{3887AB59-8D99-9942-8297-FCC435BBEFD1}"/>
              </a:ext>
            </a:extLst>
          </p:cNvPr>
          <p:cNvSpPr/>
          <p:nvPr userDrawn="1"/>
        </p:nvSpPr>
        <p:spPr>
          <a:xfrm>
            <a:off x="3187593" y="3873500"/>
            <a:ext cx="442357" cy="127804"/>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8" name="Rectangle 7">
            <a:extLst>
              <a:ext uri="{FF2B5EF4-FFF2-40B4-BE49-F238E27FC236}">
                <a16:creationId xmlns:a16="http://schemas.microsoft.com/office/drawing/2014/main" id="{D5DFE894-4716-1D4E-8DD8-F8E32A9FCEFD}"/>
              </a:ext>
            </a:extLst>
          </p:cNvPr>
          <p:cNvSpPr/>
          <p:nvPr userDrawn="1"/>
        </p:nvSpPr>
        <p:spPr>
          <a:xfrm>
            <a:off x="3674426" y="3563435"/>
            <a:ext cx="442357" cy="127804"/>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9" name="Rectangle 8">
            <a:extLst>
              <a:ext uri="{FF2B5EF4-FFF2-40B4-BE49-F238E27FC236}">
                <a16:creationId xmlns:a16="http://schemas.microsoft.com/office/drawing/2014/main" id="{AC9DD6B2-1E78-B84F-914E-0459AD748E03}"/>
              </a:ext>
            </a:extLst>
          </p:cNvPr>
          <p:cNvSpPr/>
          <p:nvPr userDrawn="1"/>
        </p:nvSpPr>
        <p:spPr>
          <a:xfrm>
            <a:off x="3674426" y="3714750"/>
            <a:ext cx="442357" cy="127804"/>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0" name="Rectangle 9">
            <a:extLst>
              <a:ext uri="{FF2B5EF4-FFF2-40B4-BE49-F238E27FC236}">
                <a16:creationId xmlns:a16="http://schemas.microsoft.com/office/drawing/2014/main" id="{2C9F68BE-1EA1-A848-950D-2811E596B4CE}"/>
              </a:ext>
            </a:extLst>
          </p:cNvPr>
          <p:cNvSpPr/>
          <p:nvPr userDrawn="1"/>
        </p:nvSpPr>
        <p:spPr>
          <a:xfrm>
            <a:off x="3674426" y="3873500"/>
            <a:ext cx="442357" cy="127804"/>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1" name="Rectangle 10">
            <a:extLst>
              <a:ext uri="{FF2B5EF4-FFF2-40B4-BE49-F238E27FC236}">
                <a16:creationId xmlns:a16="http://schemas.microsoft.com/office/drawing/2014/main" id="{10EB5540-1AC8-6843-A50F-F32FC3C11BF2}"/>
              </a:ext>
            </a:extLst>
          </p:cNvPr>
          <p:cNvSpPr/>
          <p:nvPr userDrawn="1"/>
        </p:nvSpPr>
        <p:spPr>
          <a:xfrm>
            <a:off x="4296833" y="3563435"/>
            <a:ext cx="442357" cy="1278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2" name="Rectangle 11">
            <a:extLst>
              <a:ext uri="{FF2B5EF4-FFF2-40B4-BE49-F238E27FC236}">
                <a16:creationId xmlns:a16="http://schemas.microsoft.com/office/drawing/2014/main" id="{5F74A554-0F71-5443-966E-71B9145DECD5}"/>
              </a:ext>
            </a:extLst>
          </p:cNvPr>
          <p:cNvSpPr/>
          <p:nvPr userDrawn="1"/>
        </p:nvSpPr>
        <p:spPr>
          <a:xfrm>
            <a:off x="4296833" y="3714750"/>
            <a:ext cx="442357" cy="127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3" name="Rectangle 12">
            <a:extLst>
              <a:ext uri="{FF2B5EF4-FFF2-40B4-BE49-F238E27FC236}">
                <a16:creationId xmlns:a16="http://schemas.microsoft.com/office/drawing/2014/main" id="{9E3FFB44-290B-E645-B85E-CAE1A8EE23D8}"/>
              </a:ext>
            </a:extLst>
          </p:cNvPr>
          <p:cNvSpPr/>
          <p:nvPr userDrawn="1"/>
        </p:nvSpPr>
        <p:spPr>
          <a:xfrm>
            <a:off x="4296833" y="3873500"/>
            <a:ext cx="442357" cy="1278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4" name="Rectangle 13">
            <a:extLst>
              <a:ext uri="{FF2B5EF4-FFF2-40B4-BE49-F238E27FC236}">
                <a16:creationId xmlns:a16="http://schemas.microsoft.com/office/drawing/2014/main" id="{EC5B9402-8088-9145-909C-379A60B76BF8}"/>
              </a:ext>
            </a:extLst>
          </p:cNvPr>
          <p:cNvSpPr/>
          <p:nvPr userDrawn="1"/>
        </p:nvSpPr>
        <p:spPr>
          <a:xfrm>
            <a:off x="4783667" y="3563435"/>
            <a:ext cx="442357" cy="1278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5" name="Rectangle 14">
            <a:extLst>
              <a:ext uri="{FF2B5EF4-FFF2-40B4-BE49-F238E27FC236}">
                <a16:creationId xmlns:a16="http://schemas.microsoft.com/office/drawing/2014/main" id="{03F09387-0523-0040-8501-8A412251A8E6}"/>
              </a:ext>
            </a:extLst>
          </p:cNvPr>
          <p:cNvSpPr/>
          <p:nvPr userDrawn="1"/>
        </p:nvSpPr>
        <p:spPr>
          <a:xfrm>
            <a:off x="4783667" y="3714750"/>
            <a:ext cx="442357" cy="1278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6" name="Rectangle 15">
            <a:extLst>
              <a:ext uri="{FF2B5EF4-FFF2-40B4-BE49-F238E27FC236}">
                <a16:creationId xmlns:a16="http://schemas.microsoft.com/office/drawing/2014/main" id="{E7ED24F0-1C56-8A4C-AE9D-0F443E7E0073}"/>
              </a:ext>
            </a:extLst>
          </p:cNvPr>
          <p:cNvSpPr/>
          <p:nvPr userDrawn="1"/>
        </p:nvSpPr>
        <p:spPr>
          <a:xfrm>
            <a:off x="4783667" y="3873500"/>
            <a:ext cx="442357" cy="1278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7" name="TextBox 16">
            <a:extLst>
              <a:ext uri="{FF2B5EF4-FFF2-40B4-BE49-F238E27FC236}">
                <a16:creationId xmlns:a16="http://schemas.microsoft.com/office/drawing/2014/main" id="{6BFC60F8-3B5C-0D46-9CE9-2B9F8271E49D}"/>
              </a:ext>
            </a:extLst>
          </p:cNvPr>
          <p:cNvSpPr txBox="1"/>
          <p:nvPr userDrawn="1"/>
        </p:nvSpPr>
        <p:spPr>
          <a:xfrm>
            <a:off x="994833" y="1206500"/>
            <a:ext cx="4656667" cy="192360"/>
          </a:xfrm>
          <a:prstGeom prst="rect">
            <a:avLst/>
          </a:prstGeom>
          <a:noFill/>
        </p:spPr>
        <p:txBody>
          <a:bodyPr wrap="square" lIns="0" tIns="0" rIns="0" bIns="0" rtlCol="0">
            <a:noAutofit/>
          </a:bodyPr>
          <a:lstStyle/>
          <a:p>
            <a:r>
              <a:rPr lang="en-US" sz="1250" b="1" i="0" dirty="0">
                <a:solidFill>
                  <a:srgbClr val="BA0C2F"/>
                </a:solidFill>
                <a:latin typeface="Buckeye Sans" pitchFamily="2" charset="77"/>
              </a:rPr>
              <a:t>Kicker Text – 60 pt.</a:t>
            </a:r>
          </a:p>
        </p:txBody>
      </p:sp>
      <p:sp>
        <p:nvSpPr>
          <p:cNvPr id="18" name="TextBox 17">
            <a:extLst>
              <a:ext uri="{FF2B5EF4-FFF2-40B4-BE49-F238E27FC236}">
                <a16:creationId xmlns:a16="http://schemas.microsoft.com/office/drawing/2014/main" id="{633EE928-1EBF-FD4F-91EC-E9A72B75F90C}"/>
              </a:ext>
            </a:extLst>
          </p:cNvPr>
          <p:cNvSpPr txBox="1"/>
          <p:nvPr userDrawn="1"/>
        </p:nvSpPr>
        <p:spPr>
          <a:xfrm>
            <a:off x="994833" y="1444625"/>
            <a:ext cx="4656667" cy="192360"/>
          </a:xfrm>
          <a:prstGeom prst="rect">
            <a:avLst/>
          </a:prstGeom>
          <a:noFill/>
        </p:spPr>
        <p:txBody>
          <a:bodyPr wrap="square" lIns="0" tIns="0" rIns="0" bIns="0" rtlCol="0">
            <a:noAutofit/>
          </a:bodyPr>
          <a:lstStyle/>
          <a:p>
            <a:r>
              <a:rPr lang="en-US" sz="1250" b="1" i="0" dirty="0">
                <a:solidFill>
                  <a:schemeClr val="tx1">
                    <a:lumMod val="75000"/>
                  </a:schemeClr>
                </a:solidFill>
                <a:latin typeface="Buckeye Sans" pitchFamily="2" charset="77"/>
              </a:rPr>
              <a:t>Presenter Names – 50 pt.</a:t>
            </a:r>
          </a:p>
        </p:txBody>
      </p:sp>
    </p:spTree>
    <p:extLst>
      <p:ext uri="{BB962C8B-B14F-4D97-AF65-F5344CB8AC3E}">
        <p14:creationId xmlns:p14="http://schemas.microsoft.com/office/powerpoint/2010/main" val="1855651281"/>
      </p:ext>
    </p:extLst>
  </p:cSld>
  <p:clrMap bg1="lt1" tx1="dk1" bg2="lt2" tx2="dk2" accent1="accent1" accent2="accent2" accent3="accent3" accent4="accent4" accent5="accent5" accent6="accent6" hlink="hlink" folHlink="folHlink"/>
  <p:sldLayoutIdLst>
    <p:sldLayoutId id="2147483745"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14400" b="1" i="0" kern="1200">
          <a:solidFill>
            <a:schemeClr val="tx1">
              <a:lumMod val="75000"/>
            </a:schemeClr>
          </a:solidFill>
          <a:latin typeface="Buckeye Serif Black" pitchFamily="2" charset="0"/>
          <a:ea typeface="Buckeye Serif Black"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700" b="0" i="0" kern="1200">
          <a:solidFill>
            <a:srgbClr val="212325"/>
          </a:solidFill>
          <a:latin typeface="Buckeye Serif" pitchFamily="2" charset="0"/>
          <a:ea typeface="Buckeye Serif" pitchFamily="2" charset="0"/>
          <a:cs typeface="+mn-cs"/>
        </a:defRPr>
      </a:lvl1pPr>
      <a:lvl2pPr marL="19050" indent="0" algn="l" defTabSz="914400" rtl="0" eaLnBrk="1" latinLnBrk="0" hangingPunct="1">
        <a:lnSpc>
          <a:spcPct val="90000"/>
        </a:lnSpc>
        <a:spcBef>
          <a:spcPts val="500"/>
        </a:spcBef>
        <a:buFont typeface="Arial" panose="020B0604020202020204" pitchFamily="34" charset="0"/>
        <a:buNone/>
        <a:tabLst/>
        <a:defRPr sz="2700" b="1" i="0" kern="1200">
          <a:solidFill>
            <a:schemeClr val="tx1"/>
          </a:solidFill>
          <a:latin typeface="Buckeye Sans SemiBold" pitchFamily="2" charset="77"/>
          <a:ea typeface="Buckeye Serif" pitchFamily="2" charset="0"/>
          <a:cs typeface="+mn-cs"/>
        </a:defRPr>
      </a:lvl2pPr>
      <a:lvl3pPr marL="19050" indent="0" algn="l" defTabSz="914400" rtl="0" eaLnBrk="1" latinLnBrk="0" hangingPunct="1">
        <a:lnSpc>
          <a:spcPct val="90000"/>
        </a:lnSpc>
        <a:spcBef>
          <a:spcPts val="500"/>
        </a:spcBef>
        <a:buFont typeface="Arial" panose="020B0604020202020204" pitchFamily="34" charset="0"/>
        <a:buNone/>
        <a:tabLst/>
        <a:defRPr sz="2700" b="0" i="0" kern="1200">
          <a:solidFill>
            <a:schemeClr val="tx1"/>
          </a:solidFill>
          <a:latin typeface="Buckeye Serif" pitchFamily="2" charset="0"/>
          <a:ea typeface="Buckeye Serif" pitchFamily="2" charset="0"/>
          <a:cs typeface="+mn-cs"/>
        </a:defRPr>
      </a:lvl3pPr>
      <a:lvl4pPr marL="19050" indent="0" algn="l" defTabSz="914400" rtl="0" eaLnBrk="1" latinLnBrk="0" hangingPunct="1">
        <a:lnSpc>
          <a:spcPct val="90000"/>
        </a:lnSpc>
        <a:spcBef>
          <a:spcPts val="500"/>
        </a:spcBef>
        <a:buFont typeface="Arial" panose="020B0604020202020204" pitchFamily="34" charset="0"/>
        <a:buNone/>
        <a:tabLst/>
        <a:defRPr sz="2400" b="1" i="0" kern="1200">
          <a:solidFill>
            <a:schemeClr val="tx1"/>
          </a:solidFill>
          <a:latin typeface="Buckeye Sans SemiBold" pitchFamily="2" charset="77"/>
          <a:ea typeface="Buckeye Serif" pitchFamily="2" charset="0"/>
          <a:cs typeface="+mn-cs"/>
        </a:defRPr>
      </a:lvl4pPr>
      <a:lvl5pPr marL="233363" indent="-214313" algn="l" defTabSz="914400" rtl="0" eaLnBrk="1" latinLnBrk="0" hangingPunct="1">
        <a:lnSpc>
          <a:spcPct val="90000"/>
        </a:lnSpc>
        <a:spcBef>
          <a:spcPts val="500"/>
        </a:spcBef>
        <a:buClr>
          <a:srgbClr val="BA0C2F"/>
        </a:buClr>
        <a:buFont typeface="Arial" panose="020B0604020202020204" pitchFamily="34" charset="0"/>
        <a:buChar char="•"/>
        <a:tabLst/>
        <a:defRPr sz="2000" b="0" i="0" kern="1200">
          <a:solidFill>
            <a:schemeClr val="tx1"/>
          </a:solidFill>
          <a:latin typeface="Buckeye Serif" pitchFamily="2" charset="0"/>
          <a:ea typeface="Buckeye Serif"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209709"/>
            <a:ext cx="184253" cy="518091"/>
          </a:xfrm>
          <a:prstGeom prst="rect">
            <a:avLst/>
          </a:prstGeom>
          <a:ln w="12700">
            <a:miter lim="400000"/>
          </a:ln>
        </p:spPr>
        <p:txBody>
          <a:bodyPr wrap="squar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06C200-795B-701E-C4BF-16E523E671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E03DBC-ED2E-984F-0F5E-A8C3157D7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A7AD8-13F8-2051-FFED-5B08AF065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DEA19-B771-984A-A097-8DEAD3E21145}" type="datetimeFigureOut">
              <a:rPr lang="en-US" smtClean="0"/>
              <a:t>3/17/25</a:t>
            </a:fld>
            <a:endParaRPr lang="en-US"/>
          </a:p>
        </p:txBody>
      </p:sp>
      <p:sp>
        <p:nvSpPr>
          <p:cNvPr id="5" name="Footer Placeholder 4">
            <a:extLst>
              <a:ext uri="{FF2B5EF4-FFF2-40B4-BE49-F238E27FC236}">
                <a16:creationId xmlns:a16="http://schemas.microsoft.com/office/drawing/2014/main" id="{D670972D-4674-8A71-FE53-77359BBF93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B02254-FAF7-2C27-E8E9-796E38C844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F59D8-744A-1B4D-AE90-B4D3E5017B2D}" type="slidenum">
              <a:rPr lang="en-US" smtClean="0"/>
              <a:t>‹#›</a:t>
            </a:fld>
            <a:endParaRPr lang="en-US"/>
          </a:p>
        </p:txBody>
      </p:sp>
    </p:spTree>
    <p:extLst>
      <p:ext uri="{BB962C8B-B14F-4D97-AF65-F5344CB8AC3E}">
        <p14:creationId xmlns:p14="http://schemas.microsoft.com/office/powerpoint/2010/main" val="2515892899"/>
      </p:ext>
    </p:extLst>
  </p:cSld>
  <p:clrMap bg1="lt1" tx1="dk1" bg2="lt2" tx2="dk2" accent1="accent1" accent2="accent2" accent3="accent3" accent4="accent4" accent5="accent5" accent6="accent6" hlink="hlink" folHlink="folHlink"/>
  <p:sldLayoutIdLst>
    <p:sldLayoutId id="2147483874"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317589754"/>
      </p:ext>
    </p:extLst>
  </p:cSld>
  <p:clrMap bg1="dk1" tx1="lt1" bg2="dk2" tx2="lt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2CE75-AEB7-1848-0CBB-9A8C896140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8DD691-33A3-B9FB-27BE-68BA5EA38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15035-17A0-1220-9A13-54772903CE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0D657-892E-7D44-84F5-458B78E72309}" type="datetimeFigureOut">
              <a:rPr lang="en-US" smtClean="0"/>
              <a:t>3/17/25</a:t>
            </a:fld>
            <a:endParaRPr lang="en-US"/>
          </a:p>
        </p:txBody>
      </p:sp>
      <p:sp>
        <p:nvSpPr>
          <p:cNvPr id="5" name="Footer Placeholder 4">
            <a:extLst>
              <a:ext uri="{FF2B5EF4-FFF2-40B4-BE49-F238E27FC236}">
                <a16:creationId xmlns:a16="http://schemas.microsoft.com/office/drawing/2014/main" id="{DBE50DCC-AF0C-BACA-0F2F-6DFED0080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C97FA-7153-6010-230E-D41C795477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31E61-2612-AF42-86D9-C749921AEBEB}" type="slidenum">
              <a:rPr lang="en-US" smtClean="0"/>
              <a:t>‹#›</a:t>
            </a:fld>
            <a:endParaRPr lang="en-US"/>
          </a:p>
        </p:txBody>
      </p:sp>
    </p:spTree>
    <p:extLst>
      <p:ext uri="{BB962C8B-B14F-4D97-AF65-F5344CB8AC3E}">
        <p14:creationId xmlns:p14="http://schemas.microsoft.com/office/powerpoint/2010/main" val="1531229507"/>
      </p:ext>
    </p:extLst>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3240BF-FE4C-D010-1B42-BDBB2D9283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415BF1-594F-EF79-5E11-7F543AD31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9B9D2-8ACF-E1A1-65C2-3D8858045B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6B103-AFFB-6C43-A32B-B014715A3615}" type="datetimeFigureOut">
              <a:rPr lang="en-US" smtClean="0"/>
              <a:t>3/17/25</a:t>
            </a:fld>
            <a:endParaRPr lang="en-US"/>
          </a:p>
        </p:txBody>
      </p:sp>
      <p:sp>
        <p:nvSpPr>
          <p:cNvPr id="5" name="Footer Placeholder 4">
            <a:extLst>
              <a:ext uri="{FF2B5EF4-FFF2-40B4-BE49-F238E27FC236}">
                <a16:creationId xmlns:a16="http://schemas.microsoft.com/office/drawing/2014/main" id="{545A1823-920E-EAE3-9CFB-D3AC5FD60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5E0108-C1B9-679A-C11C-D17BCAB8C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EC1E8-1441-0A40-83B0-CEB25E4C699F}" type="slidenum">
              <a:rPr lang="en-US" smtClean="0"/>
              <a:t>‹#›</a:t>
            </a:fld>
            <a:endParaRPr lang="en-US"/>
          </a:p>
        </p:txBody>
      </p:sp>
    </p:spTree>
    <p:extLst>
      <p:ext uri="{BB962C8B-B14F-4D97-AF65-F5344CB8AC3E}">
        <p14:creationId xmlns:p14="http://schemas.microsoft.com/office/powerpoint/2010/main" val="1499124898"/>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CFCE66-C300-EBDC-D069-7BC757CD9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5E04E-1A20-84BB-22B1-E2E5BACDE9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B6A59-0DE6-1A09-B4D1-36B74A94AA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5ECD4-BF9C-4B71-80EF-DED0A0001184}" type="datetimeFigureOut">
              <a:rPr lang="en-US" smtClean="0"/>
              <a:t>3/17/25</a:t>
            </a:fld>
            <a:endParaRPr lang="en-US" dirty="0"/>
          </a:p>
        </p:txBody>
      </p:sp>
      <p:sp>
        <p:nvSpPr>
          <p:cNvPr id="5" name="Footer Placeholder 4">
            <a:extLst>
              <a:ext uri="{FF2B5EF4-FFF2-40B4-BE49-F238E27FC236}">
                <a16:creationId xmlns:a16="http://schemas.microsoft.com/office/drawing/2014/main" id="{D798EE64-F2D8-F5FC-9161-D52467FC53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050EE67-5BD5-E992-66FF-AF9561EBC3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66D76-5342-4B49-895D-1AE19CCD5202}" type="slidenum">
              <a:rPr lang="en-US" smtClean="0"/>
              <a:t>‹#›</a:t>
            </a:fld>
            <a:endParaRPr lang="en-US" dirty="0"/>
          </a:p>
        </p:txBody>
      </p:sp>
    </p:spTree>
    <p:extLst>
      <p:ext uri="{BB962C8B-B14F-4D97-AF65-F5344CB8AC3E}">
        <p14:creationId xmlns:p14="http://schemas.microsoft.com/office/powerpoint/2010/main" val="3750793368"/>
      </p:ext>
    </p:extLst>
  </p:cSld>
  <p:clrMap bg1="lt1" tx1="dk1" bg2="lt2" tx2="dk2" accent1="accent1" accent2="accent2" accent3="accent3" accent4="accent4" accent5="accent5" accent6="accent6" hlink="hlink" folHlink="folHlink"/>
  <p:sldLayoutIdLst>
    <p:sldLayoutId id="2147483755"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FB18C-386E-A4C4-93FF-C0A913F58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F8AEB-B73E-2DEA-64F8-1F4281DF8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EA4E2-2B4E-6EFC-5D80-ABAEC360B0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0CFC6-A536-1348-A8AC-5D87557C5802}" type="datetimeFigureOut">
              <a:rPr lang="en-US" smtClean="0"/>
              <a:t>3/17/25</a:t>
            </a:fld>
            <a:endParaRPr lang="en-US"/>
          </a:p>
        </p:txBody>
      </p:sp>
      <p:sp>
        <p:nvSpPr>
          <p:cNvPr id="5" name="Footer Placeholder 4">
            <a:extLst>
              <a:ext uri="{FF2B5EF4-FFF2-40B4-BE49-F238E27FC236}">
                <a16:creationId xmlns:a16="http://schemas.microsoft.com/office/drawing/2014/main" id="{AF01C917-1CD2-BFCF-142E-D2BC558EF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AE4E65-6337-6B6E-48A3-75D69A099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5FBD9-C846-7E4C-95D9-DA825AA15105}" type="slidenum">
              <a:rPr lang="en-US" smtClean="0"/>
              <a:t>‹#›</a:t>
            </a:fld>
            <a:endParaRPr lang="en-US"/>
          </a:p>
        </p:txBody>
      </p:sp>
    </p:spTree>
    <p:extLst>
      <p:ext uri="{BB962C8B-B14F-4D97-AF65-F5344CB8AC3E}">
        <p14:creationId xmlns:p14="http://schemas.microsoft.com/office/powerpoint/2010/main" val="337086174"/>
      </p:ext>
    </p:extLst>
  </p:cSld>
  <p:clrMap bg1="lt1" tx1="dk1" bg2="lt2" tx2="dk2" accent1="accent1" accent2="accent2" accent3="accent3" accent4="accent4" accent5="accent5" accent6="accent6" hlink="hlink" folHlink="folHlink"/>
  <p:sldLayoutIdLst>
    <p:sldLayoutId id="2147483753"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44FB6D-ED60-4745-9800-A810FD3187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56F317-1660-674C-81F4-67C5D9E6C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8505B-2516-4046-9497-3530175C7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1B91E7-BC5B-DC40-8B41-7F6AA93CE5E2}" type="datetimeFigureOut">
              <a:rPr lang="en-US" smtClean="0"/>
              <a:t>3/17/25</a:t>
            </a:fld>
            <a:endParaRPr lang="en-US"/>
          </a:p>
        </p:txBody>
      </p:sp>
      <p:sp>
        <p:nvSpPr>
          <p:cNvPr id="5" name="Footer Placeholder 4">
            <a:extLst>
              <a:ext uri="{FF2B5EF4-FFF2-40B4-BE49-F238E27FC236}">
                <a16:creationId xmlns:a16="http://schemas.microsoft.com/office/drawing/2014/main" id="{5FD0779B-DFFA-4D4E-AF36-FEF38FF0E1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AE7C8A-7BB8-9945-A2A8-BCF0C0D06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67619D-08E8-2446-8F1B-757B65E9B9B9}" type="slidenum">
              <a:rPr lang="en-US" smtClean="0"/>
              <a:t>‹#›</a:t>
            </a:fld>
            <a:endParaRPr lang="en-US"/>
          </a:p>
        </p:txBody>
      </p:sp>
    </p:spTree>
    <p:extLst>
      <p:ext uri="{BB962C8B-B14F-4D97-AF65-F5344CB8AC3E}">
        <p14:creationId xmlns:p14="http://schemas.microsoft.com/office/powerpoint/2010/main" val="1949682062"/>
      </p:ext>
    </p:extLst>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FDEF60-81FF-F181-5C7C-B57EF037E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772D4-AACE-F9E4-914A-602D21709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A3D64-332D-0B59-9CDE-F67CB63C23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F4795-04A8-8D47-9D65-722F785B2259}" type="datetimeFigureOut">
              <a:rPr lang="en-US" smtClean="0"/>
              <a:t>3/17/25</a:t>
            </a:fld>
            <a:endParaRPr lang="en-US"/>
          </a:p>
        </p:txBody>
      </p:sp>
      <p:sp>
        <p:nvSpPr>
          <p:cNvPr id="5" name="Footer Placeholder 4">
            <a:extLst>
              <a:ext uri="{FF2B5EF4-FFF2-40B4-BE49-F238E27FC236}">
                <a16:creationId xmlns:a16="http://schemas.microsoft.com/office/drawing/2014/main" id="{365F40BC-0E49-B3E2-9EE3-017EB19AC8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4B0BD-5AFA-840B-ECDC-1CD9EF22C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0EF7B-66EC-6D4F-B48F-746C24980D93}" type="slidenum">
              <a:rPr lang="en-US" smtClean="0"/>
              <a:t>‹#›</a:t>
            </a:fld>
            <a:endParaRPr lang="en-US"/>
          </a:p>
        </p:txBody>
      </p:sp>
    </p:spTree>
    <p:extLst>
      <p:ext uri="{BB962C8B-B14F-4D97-AF65-F5344CB8AC3E}">
        <p14:creationId xmlns:p14="http://schemas.microsoft.com/office/powerpoint/2010/main" val="1412890427"/>
      </p:ext>
    </p:extLst>
  </p:cSld>
  <p:clrMap bg1="lt1" tx1="dk1" bg2="lt2" tx2="dk2" accent1="accent1" accent2="accent2" accent3="accent3" accent4="accent4" accent5="accent5" accent6="accent6" hlink="hlink" folHlink="folHlink"/>
  <p:sldLayoutIdLst>
    <p:sldLayoutId id="2147483655"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1EBB5-5239-E672-DEA1-FEB5C57312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A99B2E29-EDB0-3E1B-8EC9-8A4C48EA7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F0EAF27-88FC-64AC-D8EA-560634584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F7684-C81F-3D4B-870A-516BD97628FA}" type="datetimeFigureOut">
              <a:rPr lang="fr-FR" smtClean="0"/>
              <a:t>17/03/2025</a:t>
            </a:fld>
            <a:endParaRPr lang="fr-FR"/>
          </a:p>
        </p:txBody>
      </p:sp>
      <p:sp>
        <p:nvSpPr>
          <p:cNvPr id="5" name="Footer Placeholder 4">
            <a:extLst>
              <a:ext uri="{FF2B5EF4-FFF2-40B4-BE49-F238E27FC236}">
                <a16:creationId xmlns:a16="http://schemas.microsoft.com/office/drawing/2014/main" id="{6115C03D-25B5-AFE7-864D-5B3214BE08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A27F3A2C-C7AF-DE6E-ECDC-2BAED28D40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75332-F3A7-9144-AA3C-3C68491089EE}" type="slidenum">
              <a:rPr lang="fr-FR" smtClean="0"/>
              <a:t>‹#›</a:t>
            </a:fld>
            <a:endParaRPr lang="fr-FR"/>
          </a:p>
        </p:txBody>
      </p:sp>
    </p:spTree>
    <p:extLst>
      <p:ext uri="{BB962C8B-B14F-4D97-AF65-F5344CB8AC3E}">
        <p14:creationId xmlns:p14="http://schemas.microsoft.com/office/powerpoint/2010/main" val="1327131110"/>
      </p:ext>
    </p:extLst>
  </p:cSld>
  <p:clrMap bg1="lt1" tx1="dk1" bg2="lt2" tx2="dk2" accent1="accent1" accent2="accent2" accent3="accent3" accent4="accent4" accent5="accent5" accent6="accent6" hlink="hlink" folHlink="folHlink"/>
  <p:sldLayoutIdLst>
    <p:sldLayoutId id="2147483656"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a:t>3/17/25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Lst>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0.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8.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41.tiff"/><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5.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hyperlink" Target="https://www.picturingblackhistory.org/" TargetMode="External"/><Relationship Id="rId2" Type="http://schemas.openxmlformats.org/officeDocument/2006/relationships/image" Target="../media/image8.jpeg"/><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10;&#10;Description automatically generated">
            <a:extLst>
              <a:ext uri="{FF2B5EF4-FFF2-40B4-BE49-F238E27FC236}">
                <a16:creationId xmlns:a16="http://schemas.microsoft.com/office/drawing/2014/main" id="{4619033C-E2B9-52AD-5EDE-B31D27E078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31765579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2627313B-461A-2CC3-E6BE-105593CCC091}"/>
              </a:ext>
            </a:extLst>
          </p:cNvPr>
          <p:cNvSpPr>
            <a:spLocks noGrp="1"/>
          </p:cNvSpPr>
          <p:nvPr>
            <p:ph idx="1"/>
          </p:nvPr>
        </p:nvSpPr>
        <p:spPr>
          <a:xfrm>
            <a:off x="609600" y="1913863"/>
            <a:ext cx="11128744" cy="1860698"/>
          </a:xfrm>
        </p:spPr>
        <p:txBody>
          <a:bodyPr>
            <a:normAutofit/>
          </a:bodyPr>
          <a:lstStyle/>
          <a:p>
            <a:pPr>
              <a:spcBef>
                <a:spcPts val="0"/>
              </a:spcBef>
            </a:pPr>
            <a:r>
              <a:rPr lang="en-US" dirty="0">
                <a:effectLst/>
                <a:latin typeface="+mn-lt"/>
                <a:ea typeface="Calibri" panose="020F0502020204030204" pitchFamily="34" charset="0"/>
                <a:cs typeface="Times New Roman" panose="02020603050405020304" pitchFamily="18" charset="0"/>
              </a:rPr>
              <a:t> Monograph</a:t>
            </a:r>
          </a:p>
          <a:p>
            <a:pPr>
              <a:spcBef>
                <a:spcPts val="0"/>
              </a:spcBef>
            </a:pPr>
            <a:r>
              <a:rPr kumimoji="0" lang="en-US"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“Judith Hermann's </a:t>
            </a:r>
            <a:r>
              <a:rPr kumimoji="0" lang="en-US" b="0" i="1" u="none" strike="noStrike" kern="1200" cap="none" spc="0" normalizeH="0" baseline="0" noProof="0" dirty="0" err="1">
                <a:ln>
                  <a:noFill/>
                </a:ln>
                <a:solidFill>
                  <a:prstClr val="black"/>
                </a:solidFill>
                <a:effectLst/>
                <a:uLnTx/>
                <a:uFillTx/>
                <a:latin typeface="+mn-lt"/>
                <a:ea typeface="Calibri" panose="020F0502020204030204" pitchFamily="34" charset="0"/>
                <a:cs typeface="Times New Roman" panose="02020603050405020304" pitchFamily="18" charset="0"/>
              </a:rPr>
              <a:t>Nichts</a:t>
            </a:r>
            <a:r>
              <a:rPr kumimoji="0" lang="en-US" b="0" i="1"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mn-lt"/>
                <a:ea typeface="Calibri" panose="020F0502020204030204" pitchFamily="34" charset="0"/>
                <a:cs typeface="Times New Roman" panose="02020603050405020304" pitchFamily="18" charset="0"/>
              </a:rPr>
              <a:t>als</a:t>
            </a:r>
            <a:r>
              <a:rPr kumimoji="0" lang="en-US" b="0" i="1"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 </a:t>
            </a:r>
            <a:r>
              <a:rPr kumimoji="0" lang="en-US" b="0" i="1" u="none" strike="noStrike" kern="1200" cap="none" spc="0" normalizeH="0" baseline="0" noProof="0" dirty="0" err="1">
                <a:ln>
                  <a:noFill/>
                </a:ln>
                <a:solidFill>
                  <a:prstClr val="black"/>
                </a:solidFill>
                <a:effectLst/>
                <a:uLnTx/>
                <a:uFillTx/>
                <a:latin typeface="+mn-lt"/>
                <a:ea typeface="Calibri" panose="020F0502020204030204" pitchFamily="34" charset="0"/>
                <a:cs typeface="Times New Roman" panose="02020603050405020304" pitchFamily="18" charset="0"/>
              </a:rPr>
              <a:t>Gespenster</a:t>
            </a:r>
            <a:r>
              <a:rPr kumimoji="0" lang="en-US"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 (</a:t>
            </a:r>
            <a:r>
              <a:rPr kumimoji="0" lang="en-US" b="0" i="1"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Nothing but Ghosts</a:t>
            </a:r>
            <a:r>
              <a:rPr kumimoji="0" lang="en-US"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  Ambient Romance and the Politics of Sane Disenchantment.” </a:t>
            </a:r>
          </a:p>
          <a:p>
            <a:pPr>
              <a:spcBef>
                <a:spcPts val="0"/>
              </a:spcBef>
            </a:pPr>
            <a:r>
              <a:rPr lang="en-US" dirty="0">
                <a:latin typeface="+mn-lt"/>
              </a:rPr>
              <a:t>Steven Joyce, Associate Professor</a:t>
            </a:r>
            <a:br>
              <a:rPr lang="en-US" dirty="0">
                <a:latin typeface="+mn-lt"/>
              </a:rPr>
            </a:br>
            <a:r>
              <a:rPr lang="en-US" dirty="0">
                <a:latin typeface="+mn-lt"/>
              </a:rPr>
              <a:t>Department of Germanic Languages and Literatures</a:t>
            </a:r>
            <a:endParaRPr kumimoji="0" lang="en-US"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p>
            <a:pPr>
              <a:spcBef>
                <a:spcPts val="0"/>
              </a:spcBef>
            </a:pPr>
            <a:endParaRPr lang="en-US" i="1" dirty="0">
              <a:effectLst/>
              <a:latin typeface="+mj-lt"/>
              <a:ea typeface="Calibri" panose="020F0502020204030204" pitchFamily="34" charset="0"/>
              <a:cs typeface="Times New Roman" panose="02020603050405020304" pitchFamily="18" charset="0"/>
            </a:endParaRPr>
          </a:p>
        </p:txBody>
      </p:sp>
      <p:pic>
        <p:nvPicPr>
          <p:cNvPr id="6" name="Picture 5" descr="See the source image">
            <a:extLst>
              <a:ext uri="{FF2B5EF4-FFF2-40B4-BE49-F238E27FC236}">
                <a16:creationId xmlns:a16="http://schemas.microsoft.com/office/drawing/2014/main" id="{C4CDD805-5DCA-EBCC-D32F-508C2086F6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bwMode="auto">
          <a:xfrm>
            <a:off x="8357191" y="4029194"/>
            <a:ext cx="3381153" cy="2244015"/>
          </a:xfrm>
          <a:prstGeom prst="rect">
            <a:avLst/>
          </a:prstGeom>
          <a:noFill/>
          <a:ln>
            <a:noFill/>
          </a:ln>
        </p:spPr>
      </p:pic>
      <p:sp>
        <p:nvSpPr>
          <p:cNvPr id="3" name="Title 2">
            <a:extLst>
              <a:ext uri="{FF2B5EF4-FFF2-40B4-BE49-F238E27FC236}">
                <a16:creationId xmlns:a16="http://schemas.microsoft.com/office/drawing/2014/main" id="{B85BE4AB-C3F1-2337-CA7C-D277A6CD2E2B}"/>
              </a:ext>
            </a:extLst>
          </p:cNvPr>
          <p:cNvSpPr>
            <a:spLocks noGrp="1"/>
          </p:cNvSpPr>
          <p:nvPr>
            <p:ph type="title"/>
          </p:nvPr>
        </p:nvSpPr>
        <p:spPr>
          <a:xfrm>
            <a:off x="4605512" y="264307"/>
            <a:ext cx="6816195" cy="408922"/>
          </a:xfrm>
        </p:spPr>
        <p:txBody>
          <a:bodyPr>
            <a:noAutofit/>
          </a:bodyPr>
          <a:lstStyle/>
          <a:p>
            <a:pPr algn="ctr"/>
            <a:r>
              <a:rPr lang="en-US" sz="1200" b="1" dirty="0"/>
              <a:t>Steven Joyce, Associate Professor</a:t>
            </a:r>
            <a:br>
              <a:rPr lang="en-US" sz="1200" b="1" dirty="0"/>
            </a:br>
            <a:r>
              <a:rPr lang="en-US" sz="1200" b="1" dirty="0"/>
              <a:t>Department of Germanic Languages and Literatures</a:t>
            </a:r>
            <a:br>
              <a:rPr lang="en-US" sz="1200" b="1" dirty="0">
                <a:solidFill>
                  <a:schemeClr val="tx1"/>
                </a:solidFill>
              </a:rPr>
            </a:br>
            <a:endParaRPr lang="en-US" sz="1200" dirty="0"/>
          </a:p>
        </p:txBody>
      </p:sp>
      <p:pic>
        <p:nvPicPr>
          <p:cNvPr id="4" name="Picture 2" descr="See the source image">
            <a:extLst>
              <a:ext uri="{FF2B5EF4-FFF2-40B4-BE49-F238E27FC236}">
                <a16:creationId xmlns:a16="http://schemas.microsoft.com/office/drawing/2014/main" id="{43364003-6030-DE40-99B1-700AF15747DF}"/>
              </a:ext>
            </a:extLst>
          </p:cNvPr>
          <p:cNvPicPr>
            <a:picLocks noGrp="1" noChangeAspect="1" noChangeArrowheads="1"/>
          </p:cNvPicPr>
          <p:nvPr>
            <p:ph idx="10"/>
          </p:nvPr>
        </p:nvPicPr>
        <p:blipFill>
          <a:blip r:embed="rId3" cstate="screen">
            <a:extLst>
              <a:ext uri="{28A0092B-C50C-407E-A947-70E740481C1C}">
                <a14:useLocalDpi xmlns:a14="http://schemas.microsoft.com/office/drawing/2010/main"/>
              </a:ext>
            </a:extLst>
          </a:blip>
          <a:srcRect/>
          <a:stretch>
            <a:fillRect/>
          </a:stretch>
        </p:blipFill>
        <p:spPr bwMode="auto">
          <a:xfrm>
            <a:off x="839290" y="3976578"/>
            <a:ext cx="3147661" cy="21064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1252EDE2-8C55-C386-58A0-8E609B4CDB5B}"/>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778994" y="4804151"/>
            <a:ext cx="3147661" cy="2053849"/>
          </a:xfrm>
          <a:prstGeom prst="rect">
            <a:avLst/>
          </a:prstGeom>
          <a:solidFill>
            <a:srgbClr val="FFFFFF"/>
          </a:solidFill>
        </p:spPr>
      </p:pic>
    </p:spTree>
    <p:extLst>
      <p:ext uri="{BB962C8B-B14F-4D97-AF65-F5344CB8AC3E}">
        <p14:creationId xmlns:p14="http://schemas.microsoft.com/office/powerpoint/2010/main" val="1184130197"/>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9F7196-3EC4-826F-0AA8-8E7B78E32675}"/>
              </a:ext>
            </a:extLst>
          </p:cNvPr>
          <p:cNvSpPr txBox="1"/>
          <p:nvPr/>
        </p:nvSpPr>
        <p:spPr>
          <a:xfrm>
            <a:off x="584328" y="1090975"/>
            <a:ext cx="3505016" cy="475773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rPr>
              <a:t>Transpacific Erasures: Contemporary Art, Gender, Race, and the Afterlives of Japanese Imperialism</a:t>
            </a:r>
            <a:endParaRPr kumimoji="0" lang="en-US" sz="20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1000"/>
              </a:spcBef>
              <a:spcAft>
                <a:spcPts val="0"/>
              </a:spcAft>
              <a:buClr>
                <a:srgbClr val="DE32DE"/>
              </a:buClr>
              <a:buSzTx/>
              <a:buFontTx/>
              <a:buNone/>
              <a:tabLst/>
              <a:defRPr/>
            </a:pPr>
            <a:endParaRPr kumimoji="0" lang="en-US" sz="1800" b="0" i="0" u="none" strike="noStrike" kern="1200" cap="none" spc="0" normalizeH="0" baseline="0" noProof="0">
              <a:ln>
                <a:noFill/>
              </a:ln>
              <a:solidFill>
                <a:prstClr val="white">
                  <a:lumMod val="75000"/>
                  <a:lumOff val="25000"/>
                </a:prstClr>
              </a:solidFill>
              <a:effectLst/>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1000"/>
              </a:spcBef>
              <a:spcAft>
                <a:spcPts val="0"/>
              </a:spcAft>
              <a:buClr>
                <a:srgbClr val="DE32DE"/>
              </a:buClr>
              <a:buSzTx/>
              <a:buFontTx/>
              <a:buNone/>
              <a:tabLst/>
              <a:defRPr/>
            </a:pPr>
            <a:r>
              <a:rPr kumimoji="0" lang="en-US" sz="1800" b="0" i="0" u="none" strike="noStrike" kern="1200" cap="none" spc="0" normalizeH="0" baseline="0" noProof="0">
                <a:ln>
                  <a:noFill/>
                </a:ln>
                <a:solidFill>
                  <a:prstClr val="white">
                    <a:lumMod val="75000"/>
                    <a:lumOff val="25000"/>
                  </a:prstClr>
                </a:solidFill>
                <a:effectLst/>
                <a:uLnTx/>
                <a:uFillTx/>
                <a:latin typeface="Garamond" panose="02020404030301010803" pitchFamily="18" charset="0"/>
                <a:ea typeface="+mn-ea"/>
                <a:cs typeface="+mn-cs"/>
              </a:rPr>
              <a:t>Namiko</a:t>
            </a:r>
            <a:r>
              <a:rPr kumimoji="0" lang="en-US" sz="18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rPr>
              <a:t> </a:t>
            </a:r>
            <a:r>
              <a:rPr kumimoji="0" lang="en-US" sz="1800" b="0" i="0" u="none" strike="noStrike" kern="1200" cap="none" spc="0" normalizeH="0" baseline="0" noProof="0" dirty="0" err="1">
                <a:ln>
                  <a:noFill/>
                </a:ln>
                <a:solidFill>
                  <a:prstClr val="white">
                    <a:lumMod val="75000"/>
                    <a:lumOff val="25000"/>
                  </a:prstClr>
                </a:solidFill>
                <a:effectLst/>
                <a:uLnTx/>
                <a:uFillTx/>
                <a:latin typeface="Garamond" panose="02020404030301010803" pitchFamily="18" charset="0"/>
                <a:ea typeface="+mn-ea"/>
                <a:cs typeface="+mn-cs"/>
              </a:rPr>
              <a:t>Kunimoto</a:t>
            </a:r>
            <a:r>
              <a:rPr kumimoji="0" lang="en-US" sz="18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rPr>
              <a:t>, </a:t>
            </a:r>
          </a:p>
          <a:p>
            <a:pPr marL="0" marR="0" lvl="0" indent="0" algn="l" defTabSz="457200" rtl="0" eaLnBrk="1" fontAlgn="auto" latinLnBrk="0" hangingPunct="1">
              <a:lnSpc>
                <a:spcPct val="100000"/>
              </a:lnSpc>
              <a:spcBef>
                <a:spcPts val="1000"/>
              </a:spcBef>
              <a:spcAft>
                <a:spcPts val="0"/>
              </a:spcAft>
              <a:buClr>
                <a:srgbClr val="DE32DE"/>
              </a:buClr>
              <a:buSzTx/>
              <a:buFontTx/>
              <a:buNone/>
              <a:tabLst/>
              <a:defRPr/>
            </a:pPr>
            <a:r>
              <a:rPr kumimoji="0" lang="en-US" sz="18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rPr>
              <a:t>Associate Professor</a:t>
            </a:r>
          </a:p>
          <a:p>
            <a:pPr marL="0" marR="0" lvl="0" indent="0" algn="l" defTabSz="457200" rtl="0" eaLnBrk="1" fontAlgn="auto" latinLnBrk="0" hangingPunct="1">
              <a:lnSpc>
                <a:spcPct val="100000"/>
              </a:lnSpc>
              <a:spcBef>
                <a:spcPts val="1000"/>
              </a:spcBef>
              <a:spcAft>
                <a:spcPts val="0"/>
              </a:spcAft>
              <a:buClr>
                <a:srgbClr val="DE32DE"/>
              </a:buClr>
              <a:buSzTx/>
              <a:buFontTx/>
              <a:buNone/>
              <a:tabLst/>
              <a:defRPr/>
            </a:pPr>
            <a:r>
              <a:rPr kumimoji="0" lang="en-US" sz="18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rPr>
              <a:t>Director, Center for Ethnic Studies</a:t>
            </a:r>
          </a:p>
          <a:p>
            <a:pPr marL="0" marR="0" lvl="0" indent="0" algn="l" defTabSz="457200" rtl="0" eaLnBrk="1" fontAlgn="auto" latinLnBrk="0" hangingPunct="1">
              <a:lnSpc>
                <a:spcPct val="100000"/>
              </a:lnSpc>
              <a:spcBef>
                <a:spcPts val="1000"/>
              </a:spcBef>
              <a:spcAft>
                <a:spcPts val="0"/>
              </a:spcAft>
              <a:buClr>
                <a:srgbClr val="DE32DE"/>
              </a:buClr>
              <a:buSzTx/>
              <a:buFontTx/>
              <a:buNone/>
              <a:tabLst/>
              <a:defRPr/>
            </a:pPr>
            <a:r>
              <a:rPr kumimoji="0" lang="en-US" sz="18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rPr>
              <a:t>Ohio State University</a:t>
            </a:r>
          </a:p>
          <a:p>
            <a:pPr marL="0" marR="0" lvl="0" indent="0" algn="l" defTabSz="457200" rtl="0" eaLnBrk="1" fontAlgn="auto" latinLnBrk="0" hangingPunct="1">
              <a:lnSpc>
                <a:spcPct val="100000"/>
              </a:lnSpc>
              <a:spcBef>
                <a:spcPts val="1000"/>
              </a:spcBef>
              <a:spcAft>
                <a:spcPts val="0"/>
              </a:spcAft>
              <a:buClr>
                <a:srgbClr val="DE32DE"/>
              </a:buClr>
              <a:buSzTx/>
              <a:buFont typeface="Wingdings 3" charset="2"/>
              <a:buChar char=""/>
              <a:tabLst/>
              <a:defRPr/>
            </a:pPr>
            <a:endParaRPr kumimoji="0" lang="en-US" sz="18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1000"/>
              </a:spcBef>
              <a:spcAft>
                <a:spcPts val="0"/>
              </a:spcAft>
              <a:buClr>
                <a:srgbClr val="DE32DE"/>
              </a:buClr>
              <a:buSzTx/>
              <a:buFont typeface="Wingdings 3" charset="2"/>
              <a:buChar char=""/>
              <a:tabLst/>
              <a:defRPr/>
            </a:pPr>
            <a:endParaRPr kumimoji="0" lang="en-US" sz="1800" b="0" i="0" u="none" strike="noStrike" kern="1200" cap="none" spc="0" normalizeH="0" baseline="0" noProof="0" dirty="0">
              <a:ln>
                <a:noFill/>
              </a:ln>
              <a:solidFill>
                <a:prstClr val="white">
                  <a:lumMod val="75000"/>
                  <a:lumOff val="25000"/>
                </a:prstClr>
              </a:solidFill>
              <a:effectLst/>
              <a:uLnTx/>
              <a:uFillTx/>
              <a:latin typeface="Garamond" panose="02020404030301010803" pitchFamily="18" charset="0"/>
              <a:ea typeface="+mn-ea"/>
              <a:cs typeface="+mn-cs"/>
            </a:endParaRPr>
          </a:p>
        </p:txBody>
      </p:sp>
      <p:pic>
        <p:nvPicPr>
          <p:cNvPr id="5" name="Picture 4" descr="A group of people in clothing&#10;&#10;Description automatically generated with low confidence">
            <a:extLst>
              <a:ext uri="{FF2B5EF4-FFF2-40B4-BE49-F238E27FC236}">
                <a16:creationId xmlns:a16="http://schemas.microsoft.com/office/drawing/2014/main" id="{3C7B564F-AB17-4A43-8135-9DF2226D51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19543" y="10"/>
            <a:ext cx="7572457" cy="6857990"/>
          </a:xfrm>
          <a:prstGeom prst="rect">
            <a:avLst/>
          </a:prstGeom>
        </p:spPr>
      </p:pic>
    </p:spTree>
    <p:extLst>
      <p:ext uri="{BB962C8B-B14F-4D97-AF65-F5344CB8AC3E}">
        <p14:creationId xmlns:p14="http://schemas.microsoft.com/office/powerpoint/2010/main" val="1009584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D505C3-540C-4E1B-AFF5-74A9D9BD3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ainted, painting&#10;&#10;Description automatically generated">
            <a:extLst>
              <a:ext uri="{FF2B5EF4-FFF2-40B4-BE49-F238E27FC236}">
                <a16:creationId xmlns:a16="http://schemas.microsoft.com/office/drawing/2014/main" id="{FEE92B62-6830-4ECA-602F-F5CF097510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Freeform: Shape 22">
            <a:extLst>
              <a:ext uri="{FF2B5EF4-FFF2-40B4-BE49-F238E27FC236}">
                <a16:creationId xmlns:a16="http://schemas.microsoft.com/office/drawing/2014/main" id="{C5C14909-AFB2-4E07-A65C-633954901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BC4B016-0848-4634-83F9-FBC4C80CA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F80E0C-951A-0F72-DA00-D3B56A8743F3}"/>
              </a:ext>
            </a:extLst>
          </p:cNvPr>
          <p:cNvSpPr>
            <a:spLocks noGrp="1"/>
          </p:cNvSpPr>
          <p:nvPr>
            <p:ph type="ctrTitle"/>
          </p:nvPr>
        </p:nvSpPr>
        <p:spPr>
          <a:xfrm>
            <a:off x="1143001" y="1181101"/>
            <a:ext cx="4953000" cy="2247899"/>
          </a:xfrm>
        </p:spPr>
        <p:txBody>
          <a:bodyPr vert="horz" lIns="91440" tIns="45720" rIns="91440" bIns="45720" rtlCol="0" anchor="t">
            <a:normAutofit/>
          </a:bodyPr>
          <a:lstStyle/>
          <a:p>
            <a:pPr>
              <a:lnSpc>
                <a:spcPct val="90000"/>
              </a:lnSpc>
            </a:pPr>
            <a:r>
              <a:rPr lang="en-US" sz="3000" i="1" cap="none" dirty="0">
                <a:solidFill>
                  <a:srgbClr val="FFFFFF"/>
                </a:solidFill>
                <a:cs typeface="Angsana New" panose="02020603050405020304" pitchFamily="18" charset="-34"/>
              </a:rPr>
              <a:t>Theatrical Consciousness: Russian Theorists of the Actor’s Mind</a:t>
            </a:r>
          </a:p>
        </p:txBody>
      </p:sp>
      <p:sp>
        <p:nvSpPr>
          <p:cNvPr id="3" name="Subtitle 2">
            <a:extLst>
              <a:ext uri="{FF2B5EF4-FFF2-40B4-BE49-F238E27FC236}">
                <a16:creationId xmlns:a16="http://schemas.microsoft.com/office/drawing/2014/main" id="{C85C5BF2-92E9-EAE6-5B78-DAC63FDD3DFB}"/>
              </a:ext>
            </a:extLst>
          </p:cNvPr>
          <p:cNvSpPr>
            <a:spLocks noGrp="1"/>
          </p:cNvSpPr>
          <p:nvPr>
            <p:ph type="subTitle" idx="1"/>
          </p:nvPr>
        </p:nvSpPr>
        <p:spPr>
          <a:xfrm>
            <a:off x="7881374" y="4541983"/>
            <a:ext cx="3167626" cy="1280159"/>
          </a:xfrm>
        </p:spPr>
        <p:txBody>
          <a:bodyPr vert="horz" lIns="91440" tIns="45720" rIns="91440" bIns="45720" rtlCol="0" anchor="b">
            <a:normAutofit/>
          </a:bodyPr>
          <a:lstStyle/>
          <a:p>
            <a:pPr algn="r">
              <a:lnSpc>
                <a:spcPct val="90000"/>
              </a:lnSpc>
            </a:pPr>
            <a:r>
              <a:rPr lang="en-US" sz="1700" dirty="0">
                <a:solidFill>
                  <a:srgbClr val="FFFFFF"/>
                </a:solidFill>
              </a:rPr>
              <a:t>Dr. Alisa Ballard Lin (.3183)</a:t>
            </a:r>
          </a:p>
          <a:p>
            <a:pPr algn="r">
              <a:lnSpc>
                <a:spcPct val="90000"/>
              </a:lnSpc>
            </a:pPr>
            <a:r>
              <a:rPr lang="en-US" sz="1700" dirty="0">
                <a:solidFill>
                  <a:srgbClr val="FFFFFF"/>
                </a:solidFill>
              </a:rPr>
              <a:t>Slavic and East European Languages and Cultures</a:t>
            </a:r>
          </a:p>
          <a:p>
            <a:pPr algn="r">
              <a:lnSpc>
                <a:spcPct val="90000"/>
              </a:lnSpc>
            </a:pPr>
            <a:r>
              <a:rPr lang="en-US" sz="1700" dirty="0">
                <a:solidFill>
                  <a:srgbClr val="FFFFFF"/>
                </a:solidFill>
              </a:rPr>
              <a:t>The Ohio State University</a:t>
            </a:r>
          </a:p>
        </p:txBody>
      </p:sp>
      <p:sp>
        <p:nvSpPr>
          <p:cNvPr id="6" name="TextBox 5">
            <a:extLst>
              <a:ext uri="{FF2B5EF4-FFF2-40B4-BE49-F238E27FC236}">
                <a16:creationId xmlns:a16="http://schemas.microsoft.com/office/drawing/2014/main" id="{7746200C-7E8C-1ACA-3C45-3163DD28555D}"/>
              </a:ext>
            </a:extLst>
          </p:cNvPr>
          <p:cNvSpPr txBox="1"/>
          <p:nvPr/>
        </p:nvSpPr>
        <p:spPr>
          <a:xfrm>
            <a:off x="1143000" y="3241963"/>
            <a:ext cx="5012575" cy="374073"/>
          </a:xfrm>
          <a:prstGeom prst="rect">
            <a:avLst/>
          </a:prstGeom>
          <a:noFill/>
        </p:spPr>
        <p:txBody>
          <a:bodyPr wrap="square" rtlCol="0">
            <a:spAutoFit/>
          </a:bodyPr>
          <a:lstStyle/>
          <a:p>
            <a:pPr>
              <a:spcAft>
                <a:spcPts val="600"/>
              </a:spcAft>
            </a:pPr>
            <a:r>
              <a:rPr lang="en-US" dirty="0"/>
              <a:t>Monograph for Northwestern University Press</a:t>
            </a:r>
          </a:p>
        </p:txBody>
      </p:sp>
    </p:spTree>
    <p:extLst>
      <p:ext uri="{BB962C8B-B14F-4D97-AF65-F5344CB8AC3E}">
        <p14:creationId xmlns:p14="http://schemas.microsoft.com/office/powerpoint/2010/main" val="1335153470"/>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7D2A28-DA3B-892D-D16B-B066FC50C9F0}"/>
              </a:ext>
            </a:extLst>
          </p:cNvPr>
          <p:cNvSpPr>
            <a:spLocks noGrp="1"/>
          </p:cNvSpPr>
          <p:nvPr>
            <p:ph type="title"/>
          </p:nvPr>
        </p:nvSpPr>
        <p:spPr>
          <a:xfrm>
            <a:off x="1447191" y="169333"/>
            <a:ext cx="9607661" cy="1691149"/>
          </a:xfrm>
        </p:spPr>
        <p:txBody>
          <a:bodyPr>
            <a:normAutofit fontScale="90000"/>
          </a:bodyPr>
          <a:lstStyle/>
          <a:p>
            <a:r>
              <a:rPr lang="en-US" dirty="0"/>
              <a:t>Liberation Dance Education Workshop</a:t>
            </a:r>
            <a:br>
              <a:rPr lang="en-US" dirty="0"/>
            </a:br>
            <a:br>
              <a:rPr lang="en-US" dirty="0"/>
            </a:br>
            <a:r>
              <a:rPr lang="en-US" sz="2700" dirty="0" err="1"/>
              <a:t>Nyama</a:t>
            </a:r>
            <a:r>
              <a:rPr lang="en-US" sz="2700" dirty="0"/>
              <a:t> </a:t>
            </a:r>
            <a:r>
              <a:rPr lang="en-US" sz="2700" dirty="0" err="1"/>
              <a:t>M</a:t>
            </a:r>
            <a:r>
              <a:rPr lang="en-US" sz="2700" cap="none" dirty="0" err="1"/>
              <a:t>c</a:t>
            </a:r>
            <a:r>
              <a:rPr lang="en-US" sz="2700" dirty="0" err="1"/>
              <a:t>CArthy</a:t>
            </a:r>
            <a:r>
              <a:rPr lang="en-US" sz="2700" dirty="0"/>
              <a:t>-Brown, Department of Dance</a:t>
            </a:r>
            <a:br>
              <a:rPr lang="en-US" sz="2700" dirty="0"/>
            </a:br>
            <a:r>
              <a:rPr lang="en-US" sz="2700" dirty="0"/>
              <a:t>Convened in New York with high impact dance educators</a:t>
            </a:r>
            <a:br>
              <a:rPr lang="en-US" dirty="0"/>
            </a:br>
            <a:br>
              <a:rPr lang="en-US" dirty="0"/>
            </a:br>
            <a:br>
              <a:rPr lang="en-US" sz="2000" dirty="0"/>
            </a:br>
            <a:r>
              <a:rPr lang="en-US" sz="2000" dirty="0"/>
              <a:t> </a:t>
            </a:r>
            <a:br>
              <a:rPr lang="en-US" sz="2000" dirty="0"/>
            </a:br>
            <a:endParaRPr lang="en-US" sz="2000" dirty="0"/>
          </a:p>
        </p:txBody>
      </p:sp>
      <p:sp>
        <p:nvSpPr>
          <p:cNvPr id="7" name="Text Placeholder 6">
            <a:extLst>
              <a:ext uri="{FF2B5EF4-FFF2-40B4-BE49-F238E27FC236}">
                <a16:creationId xmlns:a16="http://schemas.microsoft.com/office/drawing/2014/main" id="{0BD4D745-522E-9D91-B113-6B47EC785A97}"/>
              </a:ext>
            </a:extLst>
          </p:cNvPr>
          <p:cNvSpPr>
            <a:spLocks noGrp="1"/>
          </p:cNvSpPr>
          <p:nvPr>
            <p:ph type="body" sz="quarter" idx="3"/>
          </p:nvPr>
        </p:nvSpPr>
        <p:spPr>
          <a:xfrm>
            <a:off x="6412362" y="2023003"/>
            <a:ext cx="4645152" cy="934686"/>
          </a:xfrm>
        </p:spPr>
        <p:txBody>
          <a:bodyPr>
            <a:normAutofit fontScale="47500" lnSpcReduction="20000"/>
          </a:bodyPr>
          <a:lstStyle/>
          <a:p>
            <a:r>
              <a:rPr lang="en-US" sz="4400" dirty="0"/>
              <a:t>Ho w to facilitated the acquisition of joy in the body</a:t>
            </a:r>
            <a:r>
              <a:rPr lang="en-US" sz="1800" dirty="0"/>
              <a:t>?</a:t>
            </a:r>
          </a:p>
        </p:txBody>
      </p:sp>
      <p:pic>
        <p:nvPicPr>
          <p:cNvPr id="12" name="Content Placeholder 11" descr="A picture containing person, athletic game, indoor, sport&#10;&#10;Description automatically generated">
            <a:extLst>
              <a:ext uri="{FF2B5EF4-FFF2-40B4-BE49-F238E27FC236}">
                <a16:creationId xmlns:a16="http://schemas.microsoft.com/office/drawing/2014/main" id="{22AB1D7D-0D14-996E-1AD7-03B724953D8B}"/>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6412425" y="3074495"/>
            <a:ext cx="4645025" cy="2586750"/>
          </a:xfrm>
        </p:spPr>
      </p:pic>
      <p:sp>
        <p:nvSpPr>
          <p:cNvPr id="5" name="Text Placeholder 4">
            <a:extLst>
              <a:ext uri="{FF2B5EF4-FFF2-40B4-BE49-F238E27FC236}">
                <a16:creationId xmlns:a16="http://schemas.microsoft.com/office/drawing/2014/main" id="{6322DADF-B119-3EC7-0655-5244D7BAAA16}"/>
              </a:ext>
            </a:extLst>
          </p:cNvPr>
          <p:cNvSpPr>
            <a:spLocks noGrp="1"/>
          </p:cNvSpPr>
          <p:nvPr>
            <p:ph type="body" idx="1"/>
          </p:nvPr>
        </p:nvSpPr>
        <p:spPr>
          <a:xfrm>
            <a:off x="1447191" y="1860483"/>
            <a:ext cx="4645152" cy="1097206"/>
          </a:xfrm>
        </p:spPr>
        <p:txBody>
          <a:bodyPr>
            <a:noAutofit/>
          </a:bodyPr>
          <a:lstStyle/>
          <a:p>
            <a:br>
              <a:rPr lang="en-US" sz="1600" dirty="0"/>
            </a:br>
            <a:r>
              <a:rPr lang="en-US" sz="1600" dirty="0"/>
              <a:t>to explore questions such as:   </a:t>
            </a:r>
          </a:p>
          <a:p>
            <a:r>
              <a:rPr lang="en-US" sz="1800" dirty="0"/>
              <a:t>How can teacher identity be oppressive in the learning space?</a:t>
            </a:r>
          </a:p>
        </p:txBody>
      </p:sp>
      <p:pic>
        <p:nvPicPr>
          <p:cNvPr id="10" name="Content Placeholder 9" descr="A group of people dancing&#10;&#10;Description automatically generated with medium confidence">
            <a:extLst>
              <a:ext uri="{FF2B5EF4-FFF2-40B4-BE49-F238E27FC236}">
                <a16:creationId xmlns:a16="http://schemas.microsoft.com/office/drawing/2014/main" id="{860E1021-E57D-552F-8FD4-078B643E5EC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447318" y="3074495"/>
            <a:ext cx="4645025" cy="2595667"/>
          </a:xfrm>
        </p:spPr>
      </p:pic>
    </p:spTree>
    <p:extLst>
      <p:ext uri="{BB962C8B-B14F-4D97-AF65-F5344CB8AC3E}">
        <p14:creationId xmlns:p14="http://schemas.microsoft.com/office/powerpoint/2010/main" val="1224582766"/>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9EAD-3270-8A69-C15A-CEF2DF4CAE94}"/>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l"/>
            <a:r>
              <a:rPr lang="en-US" sz="4400">
                <a:solidFill>
                  <a:schemeClr val="tx1"/>
                </a:solidFill>
              </a:rPr>
              <a:t>SCHOOL OF MUSIC</a:t>
            </a:r>
          </a:p>
        </p:txBody>
      </p:sp>
      <p:sp>
        <p:nvSpPr>
          <p:cNvPr id="4" name="Text Placeholder 3">
            <a:extLst>
              <a:ext uri="{FF2B5EF4-FFF2-40B4-BE49-F238E27FC236}">
                <a16:creationId xmlns:a16="http://schemas.microsoft.com/office/drawing/2014/main" id="{66DD374B-110C-4275-0350-811D8A6F46AA}"/>
              </a:ext>
            </a:extLst>
          </p:cNvPr>
          <p:cNvSpPr>
            <a:spLocks noGrp="1"/>
          </p:cNvSpPr>
          <p:nvPr>
            <p:ph type="body" sz="quarter" idx="10"/>
          </p:nvPr>
        </p:nvSpPr>
        <p:spPr>
          <a:xfrm>
            <a:off x="4965431" y="2438400"/>
            <a:ext cx="6586489" cy="3785419"/>
          </a:xfrm>
        </p:spPr>
        <p:txBody>
          <a:bodyPr vert="horz" lIns="91440" tIns="45720" rIns="91440" bIns="45720" rtlCol="0">
            <a:normAutofit/>
          </a:bodyPr>
          <a:lstStyle/>
          <a:p>
            <a:pPr marL="342900" indent="-342900">
              <a:buFont typeface="Wingdings" pitchFamily="2" charset="2"/>
              <a:buChar char="§"/>
            </a:pPr>
            <a:r>
              <a:rPr lang="en-US" sz="2000" dirty="0">
                <a:solidFill>
                  <a:schemeClr val="tx1"/>
                </a:solidFill>
              </a:rPr>
              <a:t>Commission of an original 14-minute composition for Wind Symphony and Solo Brass Trio by 6-time Grammy winner </a:t>
            </a:r>
            <a:r>
              <a:rPr lang="en-US" sz="2000" b="1" dirty="0">
                <a:solidFill>
                  <a:schemeClr val="tx1"/>
                </a:solidFill>
              </a:rPr>
              <a:t>Vince Mendoza.</a:t>
            </a:r>
          </a:p>
          <a:p>
            <a:pPr marL="342900" indent="-342900">
              <a:buFont typeface="Wingdings" pitchFamily="2" charset="2"/>
              <a:buChar char="§"/>
            </a:pPr>
            <a:r>
              <a:rPr lang="en-US" sz="2000" dirty="0">
                <a:solidFill>
                  <a:schemeClr val="tx1"/>
                </a:solidFill>
              </a:rPr>
              <a:t>The composition, </a:t>
            </a:r>
            <a:r>
              <a:rPr lang="en-US" sz="2000" i="1" dirty="0">
                <a:solidFill>
                  <a:schemeClr val="tx1"/>
                </a:solidFill>
              </a:rPr>
              <a:t>Shining Pathways, Moving Mountains, </a:t>
            </a:r>
            <a:r>
              <a:rPr lang="en-US" sz="2000" dirty="0">
                <a:solidFill>
                  <a:schemeClr val="tx1"/>
                </a:solidFill>
              </a:rPr>
              <a:t>was premiered by the Ohio State University Wind Symphony at the dedication of the Timashev Family Music Building.</a:t>
            </a:r>
          </a:p>
          <a:p>
            <a:pPr marL="342900" indent="-342900">
              <a:buFont typeface="Wingdings" pitchFamily="2" charset="2"/>
              <a:buChar char="§"/>
            </a:pPr>
            <a:r>
              <a:rPr lang="en-US" sz="2000" dirty="0">
                <a:solidFill>
                  <a:schemeClr val="tx1"/>
                </a:solidFill>
              </a:rPr>
              <a:t>Professor and Director of Bands Russel C. </a:t>
            </a:r>
            <a:r>
              <a:rPr lang="en-US" sz="2000" dirty="0" err="1">
                <a:solidFill>
                  <a:schemeClr val="tx1"/>
                </a:solidFill>
              </a:rPr>
              <a:t>Mikkelson</a:t>
            </a:r>
            <a:r>
              <a:rPr lang="en-US" sz="2000" dirty="0">
                <a:solidFill>
                  <a:schemeClr val="tx1"/>
                </a:solidFill>
              </a:rPr>
              <a:t> wrote the grant and conducted the premiere performance.</a:t>
            </a:r>
          </a:p>
          <a:p>
            <a:pPr marL="342900" indent="-342900">
              <a:buFont typeface="Wingdings" pitchFamily="2" charset="2"/>
              <a:buChar char="§"/>
            </a:pPr>
            <a:r>
              <a:rPr lang="en-US" sz="2000" dirty="0">
                <a:solidFill>
                  <a:schemeClr val="tx1"/>
                </a:solidFill>
              </a:rPr>
              <a:t>Solo Brass Trio and collaborative artists: Professors Timothy </a:t>
            </a:r>
            <a:r>
              <a:rPr lang="en-US" sz="2000" dirty="0" err="1">
                <a:solidFill>
                  <a:schemeClr val="tx1"/>
                </a:solidFill>
              </a:rPr>
              <a:t>Leasure</a:t>
            </a:r>
            <a:r>
              <a:rPr lang="en-US" sz="2000" dirty="0">
                <a:solidFill>
                  <a:schemeClr val="tx1"/>
                </a:solidFill>
              </a:rPr>
              <a:t>, trumpet, Bruce Henniss, horn, and Sterling Tanner, trombone.</a:t>
            </a:r>
          </a:p>
          <a:p>
            <a:pPr marL="342900" indent="-342900">
              <a:buFont typeface="Wingdings" pitchFamily="2" charset="2"/>
              <a:buChar char="§"/>
            </a:pPr>
            <a:endParaRPr lang="en-US" sz="2000" dirty="0">
              <a:solidFill>
                <a:schemeClr val="tx1"/>
              </a:solidFill>
            </a:endParaRPr>
          </a:p>
          <a:p>
            <a:pPr marL="342900" indent="-342900">
              <a:buFont typeface="Wingdings" pitchFamily="2" charset="2"/>
              <a:buChar char="§"/>
            </a:pPr>
            <a:endParaRPr lang="en-US" sz="2000" dirty="0">
              <a:solidFill>
                <a:schemeClr val="tx1"/>
              </a:solidFill>
            </a:endParaRPr>
          </a:p>
          <a:p>
            <a:pPr marL="342900" indent="-342900">
              <a:buFont typeface="Wingdings" pitchFamily="2" charset="2"/>
              <a:buChar char="§"/>
            </a:pPr>
            <a:endParaRPr lang="en-US" sz="2000" dirty="0">
              <a:solidFill>
                <a:schemeClr val="tx1"/>
              </a:solidFill>
            </a:endParaRPr>
          </a:p>
          <a:p>
            <a:pPr marL="342900" indent="-342900">
              <a:buFont typeface="Wingdings" pitchFamily="2" charset="2"/>
              <a:buChar char="§"/>
            </a:pPr>
            <a:endParaRPr lang="en-US" sz="2000" dirty="0">
              <a:solidFill>
                <a:schemeClr val="tx1"/>
              </a:solidFill>
            </a:endParaRPr>
          </a:p>
        </p:txBody>
      </p:sp>
      <p:pic>
        <p:nvPicPr>
          <p:cNvPr id="6" name="Content Placeholder 5" descr="A person sitting at a desk&#10;&#10;Description automatically generated with medium confidence">
            <a:extLst>
              <a:ext uri="{FF2B5EF4-FFF2-40B4-BE49-F238E27FC236}">
                <a16:creationId xmlns:a16="http://schemas.microsoft.com/office/drawing/2014/main" id="{4C43A987-4E41-A1CB-2FA7-D817830A59A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4AD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530537"/>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6534-5F29-1BA5-67BF-CB57BE00CF5C}"/>
              </a:ext>
            </a:extLst>
          </p:cNvPr>
          <p:cNvSpPr>
            <a:spLocks noGrp="1"/>
          </p:cNvSpPr>
          <p:nvPr>
            <p:ph type="ctrTitle"/>
          </p:nvPr>
        </p:nvSpPr>
        <p:spPr>
          <a:xfrm>
            <a:off x="334619" y="290652"/>
            <a:ext cx="5761381" cy="2425148"/>
          </a:xfrm>
        </p:spPr>
        <p:txBody>
          <a:bodyPr>
            <a:normAutofit fontScale="90000"/>
          </a:bodyPr>
          <a:lstStyle/>
          <a:p>
            <a:pPr algn="l">
              <a:lnSpc>
                <a:spcPct val="150000"/>
              </a:lnSpc>
            </a:pPr>
            <a:br>
              <a:rPr lang="en-US" sz="2000" dirty="0"/>
            </a:br>
            <a:r>
              <a:rPr lang="en-US" sz="2700" dirty="0">
                <a:latin typeface="+mn-lt"/>
                <a:cs typeface="Arial" panose="020B0604020202020204" pitchFamily="34" charset="0"/>
              </a:rPr>
              <a:t>Solo museum exhibition and printed book </a:t>
            </a:r>
            <a:br>
              <a:rPr lang="en-US" sz="2700" dirty="0">
                <a:latin typeface="+mn-lt"/>
                <a:cs typeface="Arial" panose="020B0604020202020204" pitchFamily="34" charset="0"/>
              </a:rPr>
            </a:br>
            <a:r>
              <a:rPr lang="en-US" sz="2700" dirty="0">
                <a:latin typeface="+mn-lt"/>
                <a:cs typeface="Arial" panose="020B0604020202020204" pitchFamily="34" charset="0"/>
              </a:rPr>
              <a:t>Columbus Museum of Art</a:t>
            </a:r>
            <a:br>
              <a:rPr lang="en-US" sz="2700" dirty="0">
                <a:latin typeface="+mn-lt"/>
                <a:cs typeface="Arial" panose="020B0604020202020204" pitchFamily="34" charset="0"/>
              </a:rPr>
            </a:br>
            <a:r>
              <a:rPr lang="en-US" sz="2700" b="1" i="1" dirty="0">
                <a:latin typeface="+mn-lt"/>
                <a:cs typeface="Arial" panose="020B0604020202020204" pitchFamily="34" charset="0"/>
              </a:rPr>
              <a:t>Mirror Shadow Shape</a:t>
            </a:r>
            <a:br>
              <a:rPr lang="en-US" sz="2700" dirty="0">
                <a:latin typeface="+mn-lt"/>
                <a:cs typeface="Arial" panose="020B0604020202020204" pitchFamily="34" charset="0"/>
              </a:rPr>
            </a:br>
            <a:r>
              <a:rPr lang="en-US" sz="2700" dirty="0">
                <a:latin typeface="+mn-lt"/>
                <a:cs typeface="Arial" panose="020B0604020202020204" pitchFamily="34" charset="0"/>
              </a:rPr>
              <a:t>Gina </a:t>
            </a:r>
            <a:r>
              <a:rPr lang="en-US" sz="2700" dirty="0" err="1">
                <a:latin typeface="+mn-lt"/>
                <a:cs typeface="Arial" panose="020B0604020202020204" pitchFamily="34" charset="0"/>
              </a:rPr>
              <a:t>Osterloh</a:t>
            </a:r>
            <a:r>
              <a:rPr lang="en-US" sz="2700" dirty="0">
                <a:latin typeface="+mn-lt"/>
                <a:cs typeface="Arial" panose="020B0604020202020204" pitchFamily="34" charset="0"/>
              </a:rPr>
              <a:t>, Department of Art</a:t>
            </a:r>
          </a:p>
        </p:txBody>
      </p:sp>
      <p:sp>
        <p:nvSpPr>
          <p:cNvPr id="10" name="TextBox 9">
            <a:extLst>
              <a:ext uri="{FF2B5EF4-FFF2-40B4-BE49-F238E27FC236}">
                <a16:creationId xmlns:a16="http://schemas.microsoft.com/office/drawing/2014/main" id="{AD63F044-8EDB-EAA4-1D82-4B732D8ED438}"/>
              </a:ext>
            </a:extLst>
          </p:cNvPr>
          <p:cNvSpPr txBox="1"/>
          <p:nvPr/>
        </p:nvSpPr>
        <p:spPr>
          <a:xfrm>
            <a:off x="334619" y="5261113"/>
            <a:ext cx="3352800" cy="1015663"/>
          </a:xfrm>
          <a:prstGeom prst="rect">
            <a:avLst/>
          </a:prstGeom>
          <a:noFill/>
        </p:spPr>
        <p:txBody>
          <a:bodyPr wrap="square" rtlCol="0">
            <a:spAutoFit/>
          </a:bodyPr>
          <a:lstStyle/>
          <a:p>
            <a:r>
              <a:rPr lang="en-US" sz="2000" dirty="0"/>
              <a:t>Exhibition dates:</a:t>
            </a:r>
          </a:p>
          <a:p>
            <a:r>
              <a:rPr lang="en-US" sz="2000" b="0" i="0" dirty="0">
                <a:solidFill>
                  <a:srgbClr val="333333"/>
                </a:solidFill>
                <a:effectLst/>
                <a:latin typeface="AkzidenzGroteskPro-Regular"/>
              </a:rPr>
              <a:t>February 24 – October 8, 2023</a:t>
            </a:r>
            <a:endParaRPr lang="en-US" sz="2000" dirty="0"/>
          </a:p>
          <a:p>
            <a:r>
              <a:rPr lang="en-US" sz="2000" i="1" dirty="0"/>
              <a:t>Hope to see you there!</a:t>
            </a:r>
          </a:p>
        </p:txBody>
      </p:sp>
      <p:pic>
        <p:nvPicPr>
          <p:cNvPr id="4" name="Picture 3" descr="A close-up of a human skeleton&#10;&#10;Description automatically generated with low confidence">
            <a:extLst>
              <a:ext uri="{FF2B5EF4-FFF2-40B4-BE49-F238E27FC236}">
                <a16:creationId xmlns:a16="http://schemas.microsoft.com/office/drawing/2014/main" id="{F6F8C5FC-D047-F438-CBD3-5BCBD5811B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5725" y="0"/>
            <a:ext cx="5631656" cy="6858000"/>
          </a:xfrm>
          <a:prstGeom prst="rect">
            <a:avLst/>
          </a:prstGeom>
        </p:spPr>
      </p:pic>
    </p:spTree>
    <p:extLst>
      <p:ext uri="{BB962C8B-B14F-4D97-AF65-F5344CB8AC3E}">
        <p14:creationId xmlns:p14="http://schemas.microsoft.com/office/powerpoint/2010/main" val="3584708212"/>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25AC1C-93A8-4F32-8BA0-8EF0ED643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6310" cy="6858000"/>
          </a:xfrm>
          <a:prstGeom prst="rect">
            <a:avLst/>
          </a:prstGeom>
          <a:solidFill>
            <a:srgbClr val="BABBB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C48A1D-562D-C3A7-B3C2-B489EE70DDDD}"/>
              </a:ext>
            </a:extLst>
          </p:cNvPr>
          <p:cNvSpPr>
            <a:spLocks noGrp="1"/>
          </p:cNvSpPr>
          <p:nvPr>
            <p:ph type="title"/>
          </p:nvPr>
        </p:nvSpPr>
        <p:spPr>
          <a:xfrm>
            <a:off x="312516" y="893930"/>
            <a:ext cx="6470249" cy="5070142"/>
          </a:xfrm>
        </p:spPr>
        <p:txBody>
          <a:bodyPr anchor="b">
            <a:normAutofit fontScale="90000"/>
          </a:bodyPr>
          <a:lstStyle/>
          <a:p>
            <a:r>
              <a:rPr lang="en-US" sz="4900" b="1" i="1" dirty="0">
                <a:solidFill>
                  <a:srgbClr val="000000"/>
                </a:solidFill>
              </a:rPr>
              <a:t>Reading Cruelty in 20th-Century Latin American Literature</a:t>
            </a:r>
            <a:br>
              <a:rPr lang="en-US" sz="2900" i="1" dirty="0">
                <a:solidFill>
                  <a:srgbClr val="000000"/>
                </a:solidFill>
              </a:rPr>
            </a:br>
            <a:r>
              <a:rPr lang="en-US" sz="2900" dirty="0">
                <a:solidFill>
                  <a:srgbClr val="000000"/>
                </a:solidFill>
              </a:rPr>
              <a:t>	</a:t>
            </a:r>
            <a:br>
              <a:rPr lang="en-US" sz="2900" dirty="0">
                <a:solidFill>
                  <a:srgbClr val="000000"/>
                </a:solidFill>
              </a:rPr>
            </a:br>
            <a:r>
              <a:rPr lang="en-US" sz="2900" dirty="0">
                <a:solidFill>
                  <a:srgbClr val="000000"/>
                </a:solidFill>
              </a:rPr>
              <a:t>Book by Ashley Hope Pérez</a:t>
            </a:r>
            <a:br>
              <a:rPr lang="en-US" sz="2900" dirty="0">
                <a:solidFill>
                  <a:srgbClr val="000000"/>
                </a:solidFill>
              </a:rPr>
            </a:br>
            <a:r>
              <a:rPr lang="en-US" sz="2900" dirty="0">
                <a:solidFill>
                  <a:srgbClr val="000000"/>
                </a:solidFill>
              </a:rPr>
              <a:t>Department of Comparative Studies</a:t>
            </a:r>
            <a:br>
              <a:rPr lang="en-US" sz="2900" dirty="0">
                <a:solidFill>
                  <a:srgbClr val="000000"/>
                </a:solidFill>
              </a:rPr>
            </a:br>
            <a:br>
              <a:rPr lang="en-US" sz="2900" i="1" dirty="0">
                <a:solidFill>
                  <a:srgbClr val="000000"/>
                </a:solidFill>
              </a:rPr>
            </a:br>
            <a:r>
              <a:rPr lang="en-US" sz="2900" dirty="0">
                <a:solidFill>
                  <a:srgbClr val="000000"/>
                </a:solidFill>
              </a:rPr>
              <a:t>Under contract for publication with the Theory and Interpretation of Narrative Series (The Ohio State University Press)</a:t>
            </a:r>
            <a:br>
              <a:rPr lang="en-US" sz="2900" i="1" dirty="0">
                <a:solidFill>
                  <a:srgbClr val="000000"/>
                </a:solidFill>
              </a:rPr>
            </a:br>
            <a:br>
              <a:rPr lang="en-US" sz="2900" i="1" dirty="0">
                <a:solidFill>
                  <a:srgbClr val="000000"/>
                </a:solidFill>
              </a:rPr>
            </a:br>
            <a:endParaRPr lang="en-US" sz="2900" i="1" dirty="0">
              <a:solidFill>
                <a:srgbClr val="000000"/>
              </a:solidFill>
            </a:endParaRPr>
          </a:p>
        </p:txBody>
      </p:sp>
      <p:sp>
        <p:nvSpPr>
          <p:cNvPr id="12" name="Rectangle 11">
            <a:extLst>
              <a:ext uri="{FF2B5EF4-FFF2-40B4-BE49-F238E27FC236}">
                <a16:creationId xmlns:a16="http://schemas.microsoft.com/office/drawing/2014/main" id="{B239223A-E317-40B7-B86E-6EF7BC45F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508" y="0"/>
            <a:ext cx="498049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F91D99-379D-4726-B7B3-8967FC44F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2908"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6" name="Picture 2">
            <a:extLst>
              <a:ext uri="{FF2B5EF4-FFF2-40B4-BE49-F238E27FC236}">
                <a16:creationId xmlns:a16="http://schemas.microsoft.com/office/drawing/2014/main" id="{14D61385-F86C-E234-BA09-3895E2CE05C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860663" y="265463"/>
            <a:ext cx="3687870" cy="5384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C9663F-C0D8-25F4-4289-C99EB50E1E9E}"/>
              </a:ext>
            </a:extLst>
          </p:cNvPr>
          <p:cNvSpPr txBox="1"/>
          <p:nvPr/>
        </p:nvSpPr>
        <p:spPr>
          <a:xfrm>
            <a:off x="7778188" y="5669207"/>
            <a:ext cx="3819315" cy="877163"/>
          </a:xfrm>
          <a:prstGeom prst="rect">
            <a:avLst/>
          </a:prstGeom>
          <a:noFill/>
        </p:spPr>
        <p:txBody>
          <a:bodyPr wrap="none" rtlCol="0">
            <a:spAutoFit/>
          </a:bodyPr>
          <a:lstStyle/>
          <a:p>
            <a:r>
              <a:rPr lang="en-US" sz="1700" dirty="0"/>
              <a:t>Still image from performance piece, </a:t>
            </a:r>
          </a:p>
          <a:p>
            <a:r>
              <a:rPr lang="en-US" sz="1700" i="1" dirty="0"/>
              <a:t>People Looking at Blood, Moffitt </a:t>
            </a:r>
            <a:r>
              <a:rPr lang="en-US" sz="1700" dirty="0"/>
              <a:t>(1973)</a:t>
            </a:r>
          </a:p>
          <a:p>
            <a:r>
              <a:rPr lang="en-US" sz="1700" dirty="0"/>
              <a:t>By  Ana Mendieta</a:t>
            </a:r>
          </a:p>
        </p:txBody>
      </p:sp>
    </p:spTree>
    <p:extLst>
      <p:ext uri="{BB962C8B-B14F-4D97-AF65-F5344CB8AC3E}">
        <p14:creationId xmlns:p14="http://schemas.microsoft.com/office/powerpoint/2010/main" val="3316395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9A24-D4B0-823B-E73A-FAFC95B2C4F7}"/>
              </a:ext>
            </a:extLst>
          </p:cNvPr>
          <p:cNvSpPr>
            <a:spLocks noGrp="1"/>
          </p:cNvSpPr>
          <p:nvPr>
            <p:ph type="ctrTitle"/>
          </p:nvPr>
        </p:nvSpPr>
        <p:spPr>
          <a:xfrm>
            <a:off x="580571" y="466569"/>
            <a:ext cx="4354286" cy="3597431"/>
          </a:xfrm>
        </p:spPr>
        <p:txBody>
          <a:bodyPr>
            <a:noAutofit/>
          </a:bodyPr>
          <a:lstStyle/>
          <a:p>
            <a:pPr algn="l"/>
            <a:r>
              <a:rPr lang="en-US" sz="6100" b="1" dirty="0">
                <a:solidFill>
                  <a:schemeClr val="bg1"/>
                </a:solidFill>
                <a:latin typeface="Atkinson Hyperlegible" pitchFamily="2" charset="0"/>
              </a:rPr>
              <a:t>The Disabled Academics Study</a:t>
            </a:r>
          </a:p>
        </p:txBody>
      </p:sp>
      <p:sp>
        <p:nvSpPr>
          <p:cNvPr id="3" name="Subtitle 2">
            <a:extLst>
              <a:ext uri="{FF2B5EF4-FFF2-40B4-BE49-F238E27FC236}">
                <a16:creationId xmlns:a16="http://schemas.microsoft.com/office/drawing/2014/main" id="{1C4DA4F2-42A2-FA9A-E476-34FE4A6CA799}"/>
              </a:ext>
            </a:extLst>
          </p:cNvPr>
          <p:cNvSpPr>
            <a:spLocks noGrp="1"/>
          </p:cNvSpPr>
          <p:nvPr>
            <p:ph type="subTitle" idx="1"/>
          </p:nvPr>
        </p:nvSpPr>
        <p:spPr>
          <a:xfrm>
            <a:off x="580571" y="4358909"/>
            <a:ext cx="6540613" cy="2032522"/>
          </a:xfrm>
        </p:spPr>
        <p:txBody>
          <a:bodyPr>
            <a:normAutofit lnSpcReduction="10000"/>
          </a:bodyPr>
          <a:lstStyle/>
          <a:p>
            <a:pPr algn="l">
              <a:lnSpc>
                <a:spcPct val="140000"/>
              </a:lnSpc>
            </a:pPr>
            <a:r>
              <a:rPr lang="en-US" dirty="0">
                <a:solidFill>
                  <a:schemeClr val="bg1"/>
                </a:solidFill>
              </a:rPr>
              <a:t>A mixed-methods investigation of what does and doesn’t work in efforts toward access and inclusion in higher education. Forthcoming as a scholarly book from Duke University Press (2024).</a:t>
            </a:r>
          </a:p>
        </p:txBody>
      </p:sp>
      <p:pic>
        <p:nvPicPr>
          <p:cNvPr id="7" name="Picture 6" descr="Diagram&#10;&#10;Description automatically generated">
            <a:extLst>
              <a:ext uri="{FF2B5EF4-FFF2-40B4-BE49-F238E27FC236}">
                <a16:creationId xmlns:a16="http://schemas.microsoft.com/office/drawing/2014/main" id="{F2EF0C22-D0D7-3DF9-2DA4-51F8C0D2E9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05371" y="3444521"/>
            <a:ext cx="3403317" cy="3229842"/>
          </a:xfrm>
          <a:prstGeom prst="rect">
            <a:avLst/>
          </a:prstGeom>
        </p:spPr>
      </p:pic>
      <p:pic>
        <p:nvPicPr>
          <p:cNvPr id="5" name="Picture 4">
            <a:extLst>
              <a:ext uri="{FF2B5EF4-FFF2-40B4-BE49-F238E27FC236}">
                <a16:creationId xmlns:a16="http://schemas.microsoft.com/office/drawing/2014/main" id="{C31EDC28-0F1E-966D-2089-3F7D5486F8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175" y="416882"/>
            <a:ext cx="3545655" cy="3478458"/>
          </a:xfrm>
          <a:prstGeom prst="rect">
            <a:avLst/>
          </a:prstGeom>
          <a:ln w="50800">
            <a:solidFill>
              <a:schemeClr val="bg1"/>
            </a:solidFill>
          </a:ln>
        </p:spPr>
      </p:pic>
      <p:sp>
        <p:nvSpPr>
          <p:cNvPr id="13" name="Subtitle 2">
            <a:extLst>
              <a:ext uri="{FF2B5EF4-FFF2-40B4-BE49-F238E27FC236}">
                <a16:creationId xmlns:a16="http://schemas.microsoft.com/office/drawing/2014/main" id="{B0F31567-E3AB-6B4F-D3DC-ED64C64A1B9A}"/>
              </a:ext>
            </a:extLst>
          </p:cNvPr>
          <p:cNvSpPr txBox="1">
            <a:spLocks/>
          </p:cNvSpPr>
          <p:nvPr/>
        </p:nvSpPr>
        <p:spPr>
          <a:xfrm>
            <a:off x="9451514" y="638629"/>
            <a:ext cx="2457173" cy="25021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1600"/>
              </a:spcBef>
            </a:pPr>
            <a:r>
              <a:rPr lang="en-US" dirty="0">
                <a:solidFill>
                  <a:schemeClr val="bg1"/>
                </a:solidFill>
              </a:rPr>
              <a:t>Dr. Margaret Price</a:t>
            </a:r>
          </a:p>
          <a:p>
            <a:pPr algn="r">
              <a:spcBef>
                <a:spcPts val="1600"/>
              </a:spcBef>
            </a:pPr>
            <a:r>
              <a:rPr lang="en-US" dirty="0">
                <a:solidFill>
                  <a:schemeClr val="bg1"/>
                </a:solidFill>
              </a:rPr>
              <a:t>Department </a:t>
            </a:r>
            <a:br>
              <a:rPr lang="en-US" dirty="0">
                <a:solidFill>
                  <a:schemeClr val="bg1"/>
                </a:solidFill>
              </a:rPr>
            </a:br>
            <a:r>
              <a:rPr lang="en-US" dirty="0">
                <a:solidFill>
                  <a:schemeClr val="bg1"/>
                </a:solidFill>
              </a:rPr>
              <a:t>of English</a:t>
            </a:r>
          </a:p>
          <a:p>
            <a:pPr algn="r">
              <a:spcBef>
                <a:spcPts val="1600"/>
              </a:spcBef>
            </a:pPr>
            <a:r>
              <a:rPr lang="en-US" dirty="0">
                <a:solidFill>
                  <a:schemeClr val="bg1"/>
                </a:solidFill>
              </a:rPr>
              <a:t>Disability Studies Program</a:t>
            </a:r>
          </a:p>
        </p:txBody>
      </p:sp>
    </p:spTree>
    <p:extLst>
      <p:ext uri="{BB962C8B-B14F-4D97-AF65-F5344CB8AC3E}">
        <p14:creationId xmlns:p14="http://schemas.microsoft.com/office/powerpoint/2010/main" val="2233251073"/>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A group of people posing for a photo&#10;&#10;Description automatically generated">
            <a:extLst>
              <a:ext uri="{FF2B5EF4-FFF2-40B4-BE49-F238E27FC236}">
                <a16:creationId xmlns:a16="http://schemas.microsoft.com/office/drawing/2014/main" id="{E3345ABD-78BC-489F-7BB5-96FA11889C8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38112" y="702627"/>
            <a:ext cx="3807259" cy="2847021"/>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descr="A person dancing on a stage&#10;&#10;Description automatically generated with medium confidence">
            <a:extLst>
              <a:ext uri="{FF2B5EF4-FFF2-40B4-BE49-F238E27FC236}">
                <a16:creationId xmlns:a16="http://schemas.microsoft.com/office/drawing/2014/main" id="{76085398-4636-6C2D-34CA-6BC0C1477E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5611" y="3824965"/>
            <a:ext cx="3807258" cy="26111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purple, colorful, different, crowd&#10;&#10;Description automatically generated">
            <a:extLst>
              <a:ext uri="{FF2B5EF4-FFF2-40B4-BE49-F238E27FC236}">
                <a16:creationId xmlns:a16="http://schemas.microsoft.com/office/drawing/2014/main" id="{A34F4100-C3DC-A748-06AB-D0E2CAEEAA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475107" y="1051766"/>
            <a:ext cx="6341566" cy="4754468"/>
          </a:xfrm>
          <a:prstGeom prst="rect">
            <a:avLst/>
          </a:prstGeom>
        </p:spPr>
      </p:pic>
      <p:sp>
        <p:nvSpPr>
          <p:cNvPr id="7" name="Rectangle 6">
            <a:extLst>
              <a:ext uri="{FF2B5EF4-FFF2-40B4-BE49-F238E27FC236}">
                <a16:creationId xmlns:a16="http://schemas.microsoft.com/office/drawing/2014/main" id="{82A5138E-37CD-F509-A0F5-B492E88802BE}"/>
              </a:ext>
            </a:extLst>
          </p:cNvPr>
          <p:cNvSpPr>
            <a:spLocks noChangeArrowheads="1"/>
          </p:cNvSpPr>
          <p:nvPr/>
        </p:nvSpPr>
        <p:spPr bwMode="auto">
          <a:xfrm>
            <a:off x="0" y="2603500"/>
            <a:ext cx="10083485" cy="33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17262D53-C111-BA8C-A561-E0B35725AA1C}"/>
              </a:ext>
            </a:extLst>
          </p:cNvPr>
          <p:cNvSpPr txBox="1"/>
          <p:nvPr/>
        </p:nvSpPr>
        <p:spPr>
          <a:xfrm>
            <a:off x="609600" y="713137"/>
            <a:ext cx="2140224" cy="5940088"/>
          </a:xfrm>
          <a:prstGeom prst="rect">
            <a:avLst/>
          </a:prstGeom>
          <a:noFill/>
        </p:spPr>
        <p:txBody>
          <a:bodyPr wrap="square" rtlCol="0">
            <a:spAutoFit/>
          </a:bodyPr>
          <a:lstStyle/>
          <a:p>
            <a:pPr marL="0" marR="0">
              <a:spcBef>
                <a:spcPts val="0"/>
              </a:spcBef>
              <a:spcAft>
                <a:spcPts val="0"/>
              </a:spcAft>
            </a:pPr>
            <a:r>
              <a:rPr lang="en-US" sz="1800" dirty="0">
                <a:solidFill>
                  <a:schemeClr val="bg1">
                    <a:lumMod val="50000"/>
                  </a:schemeClr>
                </a:solidFill>
                <a:effectLst/>
                <a:latin typeface="Avenir Book" panose="02000503020000020003" pitchFamily="2" charset="0"/>
                <a:ea typeface="Calibri" panose="020F0502020204030204" pitchFamily="34" charset="0"/>
                <a:cs typeface="Times New Roman" panose="02020603050405020304" pitchFamily="18" charset="0"/>
              </a:rPr>
              <a:t>International Performance, Tour Planning</a:t>
            </a:r>
          </a:p>
          <a:p>
            <a:pPr marL="0" marR="0">
              <a:spcBef>
                <a:spcPts val="0"/>
              </a:spcBef>
              <a:spcAft>
                <a:spcPts val="0"/>
              </a:spcAft>
            </a:pPr>
            <a:endParaRPr lang="en-US" sz="18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b="1" i="1" dirty="0">
                <a:effectLst/>
                <a:latin typeface="Avenir Book" panose="02000503020000020003" pitchFamily="2" charset="0"/>
                <a:ea typeface="Calibri" panose="020F0502020204030204" pitchFamily="34" charset="0"/>
                <a:cs typeface="Times New Roman" panose="02020603050405020304" pitchFamily="18" charset="0"/>
              </a:rPr>
              <a:t>Are we Ok? </a:t>
            </a:r>
            <a:endParaRPr lang="en-US" sz="28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Avenir Book" panose="02000503020000020003" pitchFamily="2" charset="0"/>
                <a:ea typeface="Calibri" panose="020F0502020204030204" pitchFamily="34" charset="0"/>
                <a:cs typeface="Times New Roman" panose="02020603050405020304" pitchFamily="18" charset="0"/>
              </a:rPr>
              <a:t> </a:t>
            </a:r>
            <a:endParaRPr lang="en-US" sz="18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chemeClr val="bg1">
                    <a:lumMod val="50000"/>
                  </a:schemeClr>
                </a:solidFill>
                <a:effectLst/>
                <a:latin typeface="Avenir Book" panose="02000503020000020003" pitchFamily="2" charset="0"/>
                <a:ea typeface="Calibri" panose="020F0502020204030204" pitchFamily="34" charset="0"/>
                <a:cs typeface="Times New Roman" panose="02020603050405020304" pitchFamily="18" charset="0"/>
              </a:rPr>
              <a:t>dance and music project</a:t>
            </a:r>
          </a:p>
          <a:p>
            <a:pPr marL="0" marR="0">
              <a:spcBef>
                <a:spcPts val="0"/>
              </a:spcBef>
              <a:spcAft>
                <a:spcPts val="0"/>
              </a:spcAft>
            </a:pPr>
            <a:r>
              <a:rPr lang="en-US" sz="1800" dirty="0">
                <a:solidFill>
                  <a:schemeClr val="bg1">
                    <a:lumMod val="50000"/>
                  </a:schemeClr>
                </a:solidFill>
                <a:effectLst/>
                <a:latin typeface="Avenir Book" panose="02000503020000020003" pitchFamily="2"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solidFill>
                  <a:schemeClr val="bg1">
                    <a:lumMod val="50000"/>
                  </a:schemeClr>
                </a:solidFill>
                <a:effectLst/>
                <a:latin typeface="Avenir Book" panose="02000503020000020003" pitchFamily="2" charset="0"/>
                <a:ea typeface="Calibri" panose="020F0502020204030204" pitchFamily="34" charset="0"/>
                <a:cs typeface="Times New Roman" panose="02020603050405020304" pitchFamily="18" charset="0"/>
              </a:rPr>
              <a:t>Daniel Roberts, Associate Professor </a:t>
            </a:r>
          </a:p>
          <a:p>
            <a:pPr marL="0" marR="0">
              <a:spcBef>
                <a:spcPts val="0"/>
              </a:spcBef>
              <a:spcAft>
                <a:spcPts val="0"/>
              </a:spcAft>
            </a:pPr>
            <a:r>
              <a:rPr lang="en-US" sz="1800" dirty="0">
                <a:solidFill>
                  <a:schemeClr val="bg1">
                    <a:lumMod val="50000"/>
                  </a:schemeClr>
                </a:solidFill>
                <a:effectLst/>
                <a:latin typeface="Avenir Book" panose="02000503020000020003" pitchFamily="2"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solidFill>
                  <a:schemeClr val="bg1">
                    <a:lumMod val="50000"/>
                  </a:schemeClr>
                </a:solidFill>
                <a:effectLst/>
                <a:latin typeface="Avenir Book" panose="02000503020000020003" pitchFamily="2" charset="0"/>
                <a:ea typeface="Calibri" panose="020F0502020204030204" pitchFamily="34" charset="0"/>
                <a:cs typeface="Times New Roman" panose="02020603050405020304" pitchFamily="18" charset="0"/>
              </a:rPr>
              <a:t>Department of Dance</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0432043"/>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C65D6-13AC-82C1-BB86-D9820295ACE5}"/>
              </a:ext>
            </a:extLst>
          </p:cNvPr>
          <p:cNvSpPr>
            <a:spLocks noGrp="1"/>
          </p:cNvSpPr>
          <p:nvPr>
            <p:ph type="ctrTitle"/>
          </p:nvPr>
        </p:nvSpPr>
        <p:spPr>
          <a:xfrm>
            <a:off x="7848600" y="1122363"/>
            <a:ext cx="4023360" cy="3204134"/>
          </a:xfrm>
        </p:spPr>
        <p:txBody>
          <a:bodyPr anchor="b">
            <a:normAutofit/>
          </a:bodyPr>
          <a:lstStyle/>
          <a:p>
            <a:r>
              <a:rPr lang="en-US" sz="3700"/>
              <a:t>Book: </a:t>
            </a:r>
            <a:r>
              <a:rPr lang="en-US" sz="3700" i="1"/>
              <a:t>Arabic Exile Literature in Europe: Defamiliarizing Forced Migration </a:t>
            </a:r>
          </a:p>
        </p:txBody>
      </p:sp>
      <p:sp>
        <p:nvSpPr>
          <p:cNvPr id="3" name="Subtitle 2">
            <a:extLst>
              <a:ext uri="{FF2B5EF4-FFF2-40B4-BE49-F238E27FC236}">
                <a16:creationId xmlns:a16="http://schemas.microsoft.com/office/drawing/2014/main" id="{E8064888-D4F2-1386-9921-25428BE11D52}"/>
              </a:ext>
            </a:extLst>
          </p:cNvPr>
          <p:cNvSpPr>
            <a:spLocks noGrp="1"/>
          </p:cNvSpPr>
          <p:nvPr>
            <p:ph type="subTitle" idx="1"/>
          </p:nvPr>
        </p:nvSpPr>
        <p:spPr>
          <a:xfrm>
            <a:off x="7848600" y="4872922"/>
            <a:ext cx="4023360" cy="1208141"/>
          </a:xfrm>
        </p:spPr>
        <p:txBody>
          <a:bodyPr>
            <a:normAutofit/>
          </a:bodyPr>
          <a:lstStyle/>
          <a:p>
            <a:pPr>
              <a:lnSpc>
                <a:spcPct val="100000"/>
              </a:lnSpc>
            </a:pPr>
            <a:r>
              <a:rPr lang="en-US" sz="1700" dirty="0"/>
              <a:t>Johanna </a:t>
            </a:r>
            <a:r>
              <a:rPr lang="en-US" sz="1700" dirty="0" err="1"/>
              <a:t>Sellman</a:t>
            </a:r>
            <a:endParaRPr lang="en-US" sz="1700" dirty="0"/>
          </a:p>
          <a:p>
            <a:pPr>
              <a:lnSpc>
                <a:spcPct val="100000"/>
              </a:lnSpc>
            </a:pPr>
            <a:r>
              <a:rPr lang="en-US" sz="1700"/>
              <a:t>Department of Near Eastern and South Asian Languages and Cultures</a:t>
            </a:r>
          </a:p>
        </p:txBody>
      </p:sp>
      <p:pic>
        <p:nvPicPr>
          <p:cNvPr id="7" name="Picture 6" descr="A picture containing text, book&#10;&#10;Description automatically generated">
            <a:extLst>
              <a:ext uri="{FF2B5EF4-FFF2-40B4-BE49-F238E27FC236}">
                <a16:creationId xmlns:a16="http://schemas.microsoft.com/office/drawing/2014/main" id="{EE4A574C-D9E0-E2DB-0E14-5C711CBAF1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2063827" y="625683"/>
            <a:ext cx="3559956" cy="5454246"/>
          </a:xfrm>
          <a:prstGeom prst="rect">
            <a:avLst/>
          </a:prstGeom>
        </p:spPr>
      </p:pic>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952609"/>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dancing&#10;&#10;Description automatically generated with low confidence">
            <a:extLst>
              <a:ext uri="{FF2B5EF4-FFF2-40B4-BE49-F238E27FC236}">
                <a16:creationId xmlns:a16="http://schemas.microsoft.com/office/drawing/2014/main" id="{E0586DC0-0BCA-47EA-9827-3A59758CD5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4541" y="1219199"/>
            <a:ext cx="7413172" cy="4247317"/>
          </a:xfrm>
          <a:prstGeom prst="rect">
            <a:avLst/>
          </a:prstGeom>
        </p:spPr>
      </p:pic>
      <p:sp>
        <p:nvSpPr>
          <p:cNvPr id="6" name="TextBox 5">
            <a:extLst>
              <a:ext uri="{FF2B5EF4-FFF2-40B4-BE49-F238E27FC236}">
                <a16:creationId xmlns:a16="http://schemas.microsoft.com/office/drawing/2014/main" id="{D96B8A6F-81A3-FCB8-4793-2FF19EDF616C}"/>
              </a:ext>
            </a:extLst>
          </p:cNvPr>
          <p:cNvSpPr txBox="1"/>
          <p:nvPr/>
        </p:nvSpPr>
        <p:spPr>
          <a:xfrm>
            <a:off x="424541" y="5586259"/>
            <a:ext cx="7413172" cy="523220"/>
          </a:xfrm>
          <a:prstGeom prst="rect">
            <a:avLst/>
          </a:prstGeom>
          <a:noFill/>
        </p:spPr>
        <p:txBody>
          <a:bodyPr wrap="square" rtlCol="0">
            <a:spAutoFit/>
          </a:bodyPr>
          <a:lstStyle/>
          <a:p>
            <a:r>
              <a:rPr lang="en-US" sz="1400" dirty="0"/>
              <a:t>Institute for Dunham Technique Certification summer conference University of Southern Indiana July 17-23, 2022. Photo Credit: Bree Gant.</a:t>
            </a:r>
          </a:p>
        </p:txBody>
      </p:sp>
      <p:sp>
        <p:nvSpPr>
          <p:cNvPr id="7" name="TextBox 6">
            <a:extLst>
              <a:ext uri="{FF2B5EF4-FFF2-40B4-BE49-F238E27FC236}">
                <a16:creationId xmlns:a16="http://schemas.microsoft.com/office/drawing/2014/main" id="{5ED9791F-BC82-1E49-B76F-24BEF5FBD842}"/>
              </a:ext>
            </a:extLst>
          </p:cNvPr>
          <p:cNvSpPr txBox="1"/>
          <p:nvPr/>
        </p:nvSpPr>
        <p:spPr>
          <a:xfrm>
            <a:off x="478971" y="533400"/>
            <a:ext cx="5023555" cy="461665"/>
          </a:xfrm>
          <a:prstGeom prst="rect">
            <a:avLst/>
          </a:prstGeom>
          <a:noFill/>
        </p:spPr>
        <p:txBody>
          <a:bodyPr wrap="none" rtlCol="0">
            <a:spAutoFit/>
          </a:bodyPr>
          <a:lstStyle/>
          <a:p>
            <a:r>
              <a:rPr lang="en-US" sz="2400" dirty="0"/>
              <a:t>Harmony Bench, Department of Dance</a:t>
            </a:r>
          </a:p>
        </p:txBody>
      </p:sp>
      <p:sp>
        <p:nvSpPr>
          <p:cNvPr id="8" name="TextBox 7">
            <a:extLst>
              <a:ext uri="{FF2B5EF4-FFF2-40B4-BE49-F238E27FC236}">
                <a16:creationId xmlns:a16="http://schemas.microsoft.com/office/drawing/2014/main" id="{AA1245B1-9F8A-E10F-63EA-21719F6E6626}"/>
              </a:ext>
            </a:extLst>
          </p:cNvPr>
          <p:cNvSpPr txBox="1"/>
          <p:nvPr/>
        </p:nvSpPr>
        <p:spPr>
          <a:xfrm>
            <a:off x="8316687" y="1219199"/>
            <a:ext cx="3494314" cy="4801314"/>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What would it mean to take seriously the idea that dancers’ bodies are themselves archives, and that the language used in dance training is a shared repository of embodied knowledge?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With support from an A&amp;H Larger Grant, my collaborator Kate Elswit (Univ. of London) and I are working with the Institute for Dunham Technique Certification to </a:t>
            </a:r>
            <a:r>
              <a:rPr lang="en-US" dirty="0">
                <a:latin typeface="Calibri" panose="020F0502020204030204" pitchFamily="34" charset="0"/>
                <a:ea typeface="Calibri" panose="020F0502020204030204" pitchFamily="34" charset="0"/>
                <a:cs typeface="Times New Roman" panose="02020603050405020304" pitchFamily="18" charset="0"/>
              </a:rPr>
              <a:t>research the visual imagery used to teach and transmit key components of Katherine Dunham’s dance technique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165214559"/>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6" name="Straight Connector 125">
              <a:extLst>
                <a:ext uri="{FF2B5EF4-FFF2-40B4-BE49-F238E27FC236}">
                  <a16:creationId xmlns:a16="http://schemas.microsoft.com/office/drawing/2014/main" id="{5F28962D-50BA-43F8-8863-28ECE711D3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80F5939-D4E0-46FD-9A5A-5D648E3810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33D331-78CB-40A1-B167-8185EC5D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512E4B1-E78E-49E7-AA36-374CC1B084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7D46340-CBFC-490F-B44E-7AA8FBF58B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575C26C-3EBD-4AA9-BA4D-2561E295D6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35DB6BE-E065-4559-BF5C-36B56B3790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DA54272-CD9D-4F68-BBAB-4F0C0C3EC6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002CE8F-9256-4F2C-B474-5887371711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9C9DE9F-4252-401D-913E-B74C9E326F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FE4E69B-534F-4A80-9E1C-798BEE1B07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564E1C-009C-4832-AE8D-E98286693F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305DF1C-5801-43F2-A8B9-5351369418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06E71C8-0783-4E17-9B34-F51231DD29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D908F17-2A89-4B0A-A2EA-692390969F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E22751-380F-44F9-BEED-0A553CF87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7B27910-846F-4E4E-B588-F5B2E026FE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6E0501E-134E-46D7-984F-3A382B0BB2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0A83974-CBD7-4A69-9D84-2D3BBDE027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503E931-00D4-4B0C-BC69-49FE5C7665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7732A30-BE2F-4D71-BC37-60F7B44591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C8EB840-DE7D-4E67-989C-F4D8F50E15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05D2CC2-53CC-487E-A72E-42B1E9B184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3A12D6B-1D60-4F26-8FB9-74AD5B070B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1895D00-2D63-443C-95A8-5EB6E5EECB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AC50652-2A56-4382-95D0-971644EE0F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A50A374-8880-482D-B54F-F74E0D7BE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66364D8-CCC7-4AAF-94BC-766EC160D9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A0DC409-26E2-4453-89FD-745EA849BE7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39ED039-D66C-4A5E-AA35-E7A5FA2E6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72C13DC-161E-49CF-96B5-5383AA052A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58" name="Right Triangle 157">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60" name="Rectangle 159">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CA8A6C8-CC20-A19D-9166-96CC1C2EBF79}"/>
              </a:ext>
            </a:extLst>
          </p:cNvPr>
          <p:cNvSpPr>
            <a:spLocks noGrp="1"/>
          </p:cNvSpPr>
          <p:nvPr>
            <p:ph type="ctrTitle"/>
          </p:nvPr>
        </p:nvSpPr>
        <p:spPr>
          <a:xfrm>
            <a:off x="411459" y="261699"/>
            <a:ext cx="5408027" cy="1007138"/>
          </a:xfrm>
        </p:spPr>
        <p:txBody>
          <a:bodyPr vert="horz" lIns="91440" tIns="45720" rIns="91440" bIns="45720" rtlCol="0" anchor="b">
            <a:normAutofit/>
          </a:bodyPr>
          <a:lstStyle/>
          <a:p>
            <a:pPr algn="ctr">
              <a:lnSpc>
                <a:spcPct val="90000"/>
              </a:lnSpc>
            </a:pPr>
            <a:r>
              <a:rPr lang="en-US" sz="2000" cap="small" spc="30" dirty="0" err="1">
                <a:latin typeface="Times New Roman" panose="02020603050405020304" pitchFamily="18" charset="0"/>
                <a:cs typeface="Times New Roman" panose="02020603050405020304" pitchFamily="18" charset="0"/>
              </a:rPr>
              <a:t>Adena</a:t>
            </a:r>
            <a:r>
              <a:rPr lang="en-US" sz="2000" cap="small" spc="30" dirty="0">
                <a:latin typeface="Times New Roman" panose="02020603050405020304" pitchFamily="18" charset="0"/>
                <a:cs typeface="Times New Roman" panose="02020603050405020304" pitchFamily="18" charset="0"/>
              </a:rPr>
              <a:t> Tanenbaum </a:t>
            </a:r>
            <a:br>
              <a:rPr lang="en-US" sz="2000" cap="small" spc="30" dirty="0">
                <a:latin typeface="Times New Roman" panose="02020603050405020304" pitchFamily="18" charset="0"/>
                <a:cs typeface="Times New Roman" panose="02020603050405020304" pitchFamily="18" charset="0"/>
              </a:rPr>
            </a:br>
            <a:r>
              <a:rPr lang="en-US" sz="2000" cap="small" spc="30" dirty="0">
                <a:latin typeface="Times New Roman" panose="02020603050405020304" pitchFamily="18" charset="0"/>
                <a:cs typeface="Times New Roman" panose="02020603050405020304" pitchFamily="18" charset="0"/>
              </a:rPr>
              <a:t>Dept. of Near Eastern and South Asian Languages and Cultures</a:t>
            </a:r>
          </a:p>
        </p:txBody>
      </p:sp>
      <p:sp useBgFill="1">
        <p:nvSpPr>
          <p:cNvPr id="162" name="Freeform: Shape 161">
            <a:extLst>
              <a:ext uri="{FF2B5EF4-FFF2-40B4-BE49-F238E27FC236}">
                <a16:creationId xmlns:a16="http://schemas.microsoft.com/office/drawing/2014/main" id="{CFDF70F4-97B6-40D8-B1FA-9580DBD23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2244" y="224448"/>
            <a:ext cx="6857996" cy="6409096"/>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28458FFE-F0CD-9EEF-CDF6-8882E8B28163}"/>
              </a:ext>
            </a:extLst>
          </p:cNvPr>
          <p:cNvSpPr>
            <a:spLocks noGrp="1"/>
          </p:cNvSpPr>
          <p:nvPr>
            <p:ph type="subTitle" idx="1"/>
          </p:nvPr>
        </p:nvSpPr>
        <p:spPr>
          <a:xfrm>
            <a:off x="411106" y="1571199"/>
            <a:ext cx="5269322" cy="4560850"/>
          </a:xfrm>
        </p:spPr>
        <p:txBody>
          <a:bodyPr vert="horz" lIns="91440" tIns="45720" rIns="91440" bIns="45720" rtlCol="0">
            <a:normAutofit/>
          </a:bodyPr>
          <a:lstStyle/>
          <a:p>
            <a:pPr indent="-228600">
              <a:lnSpc>
                <a:spcPct val="100000"/>
              </a:lnSpc>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Monograph:</a:t>
            </a:r>
          </a:p>
          <a:p>
            <a:pPr indent="-228600" algn="ctr">
              <a:lnSpc>
                <a:spcPct val="100000"/>
              </a:lnSpc>
              <a:buFont typeface="Wingdings" panose="05000000000000000000" pitchFamily="2" charset="2"/>
              <a:buChar char="§"/>
            </a:pPr>
            <a:r>
              <a:rPr lang="en-US" sz="2800" i="1" dirty="0">
                <a:effectLst/>
                <a:latin typeface="Times New Roman" panose="02020603050405020304" pitchFamily="18" charset="0"/>
                <a:cs typeface="Times New Roman" panose="02020603050405020304" pitchFamily="18" charset="0"/>
              </a:rPr>
              <a:t>Beguiling Guidance: Zechariah </a:t>
            </a:r>
            <a:r>
              <a:rPr lang="en-US" sz="2800" i="1" dirty="0" err="1">
                <a:effectLst/>
                <a:latin typeface="Times New Roman" panose="02020603050405020304" pitchFamily="18" charset="0"/>
                <a:cs typeface="Times New Roman" panose="02020603050405020304" pitchFamily="18" charset="0"/>
              </a:rPr>
              <a:t>Alḍāhirī’s“Book</a:t>
            </a:r>
            <a:r>
              <a:rPr lang="en-US" sz="2800" i="1" dirty="0">
                <a:effectLst/>
                <a:latin typeface="Times New Roman" panose="02020603050405020304" pitchFamily="18" charset="0"/>
                <a:cs typeface="Times New Roman" panose="02020603050405020304" pitchFamily="18" charset="0"/>
              </a:rPr>
              <a:t> of Moral Instruction” (</a:t>
            </a:r>
            <a:r>
              <a:rPr lang="en-US" sz="2800" i="1" dirty="0" err="1">
                <a:effectLst/>
                <a:latin typeface="Times New Roman" panose="02020603050405020304" pitchFamily="18" charset="0"/>
                <a:cs typeface="Times New Roman" panose="02020603050405020304" pitchFamily="18" charset="0"/>
              </a:rPr>
              <a:t>Sefer</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Hamusar</a:t>
            </a:r>
            <a:r>
              <a:rPr lang="en-US" sz="2800" i="1" dirty="0">
                <a:effectLst/>
                <a:latin typeface="Times New Roman" panose="02020603050405020304" pitchFamily="18" charset="0"/>
                <a:cs typeface="Times New Roman" panose="02020603050405020304" pitchFamily="18" charset="0"/>
              </a:rPr>
              <a:t>), a Hebrew </a:t>
            </a:r>
            <a:r>
              <a:rPr lang="en-US" sz="2800" i="1" dirty="0" err="1">
                <a:effectLst/>
                <a:latin typeface="Times New Roman" panose="02020603050405020304" pitchFamily="18" charset="0"/>
                <a:cs typeface="Times New Roman" panose="02020603050405020304" pitchFamily="18" charset="0"/>
              </a:rPr>
              <a:t>Maqāma</a:t>
            </a:r>
            <a:r>
              <a:rPr lang="en-US" sz="2800" i="1" dirty="0">
                <a:effectLst/>
                <a:latin typeface="Times New Roman" panose="02020603050405020304" pitchFamily="18" charset="0"/>
                <a:cs typeface="Times New Roman" panose="02020603050405020304" pitchFamily="18" charset="0"/>
              </a:rPr>
              <a:t> from 16</a:t>
            </a:r>
            <a:r>
              <a:rPr lang="en-US" sz="2800" i="1" baseline="30000" dirty="0">
                <a:effectLst/>
                <a:latin typeface="Times New Roman" panose="02020603050405020304" pitchFamily="18" charset="0"/>
                <a:cs typeface="Times New Roman" panose="02020603050405020304" pitchFamily="18" charset="0"/>
              </a:rPr>
              <a:t>th</a:t>
            </a:r>
            <a:r>
              <a:rPr lang="en-US" sz="2800" i="1" dirty="0">
                <a:effectLst/>
                <a:latin typeface="Times New Roman" panose="02020603050405020304" pitchFamily="18" charset="0"/>
                <a:cs typeface="Times New Roman" panose="02020603050405020304" pitchFamily="18" charset="0"/>
              </a:rPr>
              <a:t>-century Yemen</a:t>
            </a:r>
            <a:endParaRPr lang="en-US" sz="2000" i="1" dirty="0"/>
          </a:p>
          <a:p>
            <a:pPr indent="-228600" algn="ctr">
              <a:lnSpc>
                <a:spcPct val="100000"/>
              </a:lnSpc>
              <a:buFont typeface="Wingdings" panose="05000000000000000000" pitchFamily="2" charset="2"/>
              <a:buChar char="§"/>
            </a:pPr>
            <a:r>
              <a:rPr lang="en-US" sz="2800" dirty="0">
                <a:effectLst/>
                <a:latin typeface="Times New Roman" panose="02020603050405020304" pitchFamily="18" charset="0"/>
                <a:cs typeface="Times New Roman" panose="02020603050405020304" pitchFamily="18" charset="0"/>
              </a:rPr>
              <a:t>Chapter 2  Literary Dimensions: </a:t>
            </a:r>
            <a:r>
              <a:rPr lang="en-US" sz="2800" i="1" dirty="0" err="1">
                <a:effectLst/>
                <a:latin typeface="Times New Roman" panose="02020603050405020304" pitchFamily="18" charset="0"/>
                <a:cs typeface="Times New Roman" panose="02020603050405020304" pitchFamily="18" charset="0"/>
              </a:rPr>
              <a:t>Maqāma</a:t>
            </a:r>
            <a:r>
              <a:rPr lang="en-US" sz="2800" i="1" dirty="0">
                <a:effectLst/>
                <a:latin typeface="Times New Roman" panose="02020603050405020304" pitchFamily="18" charset="0"/>
                <a:cs typeface="Times New Roman" panose="02020603050405020304" pitchFamily="18" charset="0"/>
              </a:rPr>
              <a:t>, Musar</a:t>
            </a:r>
            <a:r>
              <a:rPr lang="en-US" sz="2800" dirty="0">
                <a:effectLst/>
                <a:latin typeface="Times New Roman" panose="02020603050405020304" pitchFamily="18" charset="0"/>
                <a:cs typeface="Times New Roman" panose="02020603050405020304" pitchFamily="18" charset="0"/>
              </a:rPr>
              <a:t>, Narrative and Poetic Techniques </a:t>
            </a:r>
          </a:p>
          <a:p>
            <a:pPr indent="-228600">
              <a:lnSpc>
                <a:spcPct val="100000"/>
              </a:lnSpc>
              <a:buFont typeface="Wingdings" panose="05000000000000000000" pitchFamily="2" charset="2"/>
              <a:buChar char="§"/>
            </a:pPr>
            <a:endParaRPr lang="en-US" sz="2000" dirty="0">
              <a:effectLst/>
            </a:endParaRPr>
          </a:p>
          <a:p>
            <a:pPr indent="-228600">
              <a:lnSpc>
                <a:spcPct val="100000"/>
              </a:lnSpc>
              <a:buFont typeface="Wingdings" panose="05000000000000000000" pitchFamily="2" charset="2"/>
              <a:buChar char="§"/>
            </a:pPr>
            <a:endParaRPr lang="en-US" sz="2000" dirty="0"/>
          </a:p>
        </p:txBody>
      </p:sp>
      <p:pic>
        <p:nvPicPr>
          <p:cNvPr id="5" name="Picture 4" descr="Text&#10;&#10;Description automatically generated">
            <a:extLst>
              <a:ext uri="{FF2B5EF4-FFF2-40B4-BE49-F238E27FC236}">
                <a16:creationId xmlns:a16="http://schemas.microsoft.com/office/drawing/2014/main" id="{FB953A37-9343-7FCC-851F-C6960D4004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48127" y="225578"/>
            <a:ext cx="5141396" cy="5604109"/>
          </a:xfrm>
          <a:prstGeom prst="rect">
            <a:avLst/>
          </a:prstGeom>
        </p:spPr>
      </p:pic>
      <p:grpSp>
        <p:nvGrpSpPr>
          <p:cNvPr id="164" name="Group 163">
            <a:extLst>
              <a:ext uri="{FF2B5EF4-FFF2-40B4-BE49-F238E27FC236}">
                <a16:creationId xmlns:a16="http://schemas.microsoft.com/office/drawing/2014/main" id="{807F70BA-21EF-4B7D-ACFF-D02E136D44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5" name="Straight Connector 164">
              <a:extLst>
                <a:ext uri="{FF2B5EF4-FFF2-40B4-BE49-F238E27FC236}">
                  <a16:creationId xmlns:a16="http://schemas.microsoft.com/office/drawing/2014/main" id="{7D487A9C-B45A-450B-B04B-02570D8F41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9C56948-B944-4EAA-A601-1C3F289A7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3EFFD07-1C36-4595-9832-727669712C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A5917E5-3154-42BC-8308-71C3D44DB4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B05D64D-A9ED-421A-9ABE-761977A815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5E49393-F5BE-4823-92E3-7A624F7EAA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6035503-21C0-4568-B46B-90BB750327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5CACA2B-D1AF-419E-BFBF-413F69DFDB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284408D-F3CE-466F-A0C8-D27F2BCFC6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2C5065B-1474-4D66-99DB-CFEF811C0F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C6F4B51-92DC-4003-A3E7-28710D57AB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D5C13CE-E4FE-4F85-BC09-9C950ED752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51C5D97-1CDA-475E-BAC6-EE58999872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B712EBA-54FF-45FE-9A4E-98C0C0EC23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E0AB49E-A89E-4B6C-AAAA-96E326D154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E63E817-E471-4A64-9EF6-FFB1FBB348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E4BB2927-CDAC-455A-8D26-8582DD13DD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8E42F79-594B-4397-8A30-281228EF99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E578AA8-0A5F-4BAA-AAFC-8A1E07838B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BA6CB24-165E-4D82-A315-18FFF8ABC6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A7AFC89-7922-47E2-8920-9883AF13C2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2D63DEE-348A-4118-952F-DCD6FC1B6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7A17409-8146-400D-A3C1-1E93FE2056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21B7B93-01A0-4FDD-A6E1-5729577818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D3948D1-38CD-41AC-BBE8-291A85A703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633F3FE-70B6-41BD-A2D7-F9A53AB38E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9D1DD0D-9D4A-41EA-9650-F8215D949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148EE7C-8DC4-4A31-A981-8F838EA8FA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7F7EC5C-3015-4A5E-A9E3-B53F5293D2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D7AF31F-4674-411A-837A-ED991478D2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D3DAED2-414E-42E1-998A-6D7EF4A4D06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97" name="Right Triangle 196">
            <a:extLst>
              <a:ext uri="{FF2B5EF4-FFF2-40B4-BE49-F238E27FC236}">
                <a16:creationId xmlns:a16="http://schemas.microsoft.com/office/drawing/2014/main" id="{9E92C66B-792F-479F-B983-F47FEE1AB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152530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1456987"/>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A7456900-2014-48F5-9DE1-C8E78E1AAAC3}"/>
              </a:ext>
            </a:extLst>
          </p:cNvPr>
          <p:cNvSpPr>
            <a:spLocks noGrp="1"/>
          </p:cNvSpPr>
          <p:nvPr>
            <p:ph type="title"/>
          </p:nvPr>
        </p:nvSpPr>
        <p:spPr>
          <a:xfrm>
            <a:off x="673749" y="4610244"/>
            <a:ext cx="3649703" cy="1714500"/>
          </a:xfrm>
        </p:spPr>
        <p:txBody>
          <a:bodyPr>
            <a:normAutofit/>
          </a:bodyPr>
          <a:lstStyle/>
          <a:p>
            <a:r>
              <a:rPr lang="en-US" sz="1800" b="1" dirty="0">
                <a:latin typeface="Palatino Linotype" panose="02040502050505030304" pitchFamily="18" charset="0"/>
              </a:rPr>
              <a:t>Beyond Exceptionalism II</a:t>
            </a:r>
            <a:br>
              <a:rPr lang="en-US" sz="1800" b="1" dirty="0">
                <a:latin typeface="Palatino Linotype" panose="02040502050505030304" pitchFamily="18" charset="0"/>
              </a:rPr>
            </a:br>
            <a:r>
              <a:rPr lang="en-US" sz="1800" b="1" dirty="0">
                <a:latin typeface="Palatino Linotype" panose="02040502050505030304" pitchFamily="18" charset="0"/>
              </a:rPr>
              <a:t>Conference (11-13 July)</a:t>
            </a:r>
            <a:br>
              <a:rPr lang="en-US" sz="1800" b="1" dirty="0">
                <a:latin typeface="Palatino Linotype" panose="02040502050505030304" pitchFamily="18" charset="0"/>
              </a:rPr>
            </a:br>
            <a:br>
              <a:rPr lang="en-US" sz="1800" b="1" dirty="0">
                <a:latin typeface="Palatino Linotype" panose="02040502050505030304" pitchFamily="18" charset="0"/>
              </a:rPr>
            </a:br>
            <a:br>
              <a:rPr lang="en-US" sz="1800" b="1" dirty="0">
                <a:latin typeface="Palatino Linotype" panose="02040502050505030304" pitchFamily="18" charset="0"/>
              </a:rPr>
            </a:br>
            <a:r>
              <a:rPr lang="en-US" sz="1800" b="1" dirty="0">
                <a:latin typeface="Palatino Linotype" panose="02040502050505030304" pitchFamily="18" charset="0"/>
              </a:rPr>
              <a:t>Heather J. Tanner</a:t>
            </a:r>
            <a:br>
              <a:rPr lang="en-US" sz="1800" b="1" dirty="0">
                <a:latin typeface="Palatino Linotype" panose="02040502050505030304" pitchFamily="18" charset="0"/>
              </a:rPr>
            </a:br>
            <a:r>
              <a:rPr lang="en-US" sz="1800" b="1" dirty="0">
                <a:latin typeface="Palatino Linotype" panose="02040502050505030304" pitchFamily="18" charset="0"/>
              </a:rPr>
              <a:t>Associate Professor of History</a:t>
            </a:r>
          </a:p>
        </p:txBody>
      </p:sp>
      <p:pic>
        <p:nvPicPr>
          <p:cNvPr id="7" name="Content Placeholder 6" descr="A group of people posing for a photo&#10;&#10;Description automatically generated">
            <a:extLst>
              <a:ext uri="{FF2B5EF4-FFF2-40B4-BE49-F238E27FC236}">
                <a16:creationId xmlns:a16="http://schemas.microsoft.com/office/drawing/2014/main" id="{C8B157B6-BDFC-3C6A-9D98-EA6516BADD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673749" y="370320"/>
            <a:ext cx="3716238" cy="405101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03396C88-FCE3-B827-3D96-36E31A42B3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4719344" y="370320"/>
            <a:ext cx="6798905" cy="4051011"/>
          </a:xfrm>
          <a:prstGeom prst="rect">
            <a:avLst/>
          </a:prstGeom>
        </p:spPr>
      </p:pic>
      <p:cxnSp>
        <p:nvCxnSpPr>
          <p:cNvPr id="97" name="Straight Connector 96">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Content Placeholder 12">
            <a:extLst>
              <a:ext uri="{FF2B5EF4-FFF2-40B4-BE49-F238E27FC236}">
                <a16:creationId xmlns:a16="http://schemas.microsoft.com/office/drawing/2014/main" id="{1D7FE0E9-AA87-D346-6269-CF7E21D590BE}"/>
              </a:ext>
            </a:extLst>
          </p:cNvPr>
          <p:cNvSpPr>
            <a:spLocks noGrp="1"/>
          </p:cNvSpPr>
          <p:nvPr>
            <p:ph idx="1"/>
          </p:nvPr>
        </p:nvSpPr>
        <p:spPr>
          <a:xfrm>
            <a:off x="4793019" y="4610244"/>
            <a:ext cx="6725232" cy="1714500"/>
          </a:xfrm>
        </p:spPr>
        <p:txBody>
          <a:bodyPr anchor="ctr">
            <a:normAutofit/>
          </a:bodyPr>
          <a:lstStyle/>
          <a:p>
            <a:r>
              <a:rPr lang="en-US" sz="1600" dirty="0">
                <a:latin typeface="Palatino Linotype" panose="02040502050505030304" pitchFamily="18" charset="0"/>
              </a:rPr>
              <a:t>International &amp; Interdisciplinary Conference at John Rylands Library (Manchester UK)</a:t>
            </a:r>
          </a:p>
          <a:p>
            <a:endParaRPr lang="en-US" sz="1600" dirty="0"/>
          </a:p>
          <a:p>
            <a:r>
              <a:rPr lang="en-US" sz="1600" b="0" i="0" u="none" strike="noStrike" baseline="0" dirty="0">
                <a:latin typeface="PalatinoLinotype-Roman"/>
              </a:rPr>
              <a:t>Addressing the myth of medieval women’s powerlessness and  inability to influence communities </a:t>
            </a:r>
            <a:r>
              <a:rPr lang="en-US" sz="1600" b="0" i="0" u="none" strike="noStrike" baseline="0">
                <a:latin typeface="PalatinoLinotype-Roman"/>
              </a:rPr>
              <a:t>and realms, as well as </a:t>
            </a:r>
            <a:r>
              <a:rPr lang="en-US" sz="1600" b="0" i="0" u="none" strike="noStrike" baseline="0" dirty="0">
                <a:latin typeface="PalatinoLinotype-Roman"/>
              </a:rPr>
              <a:t>fostering new interpretations and methodologies.</a:t>
            </a:r>
            <a:endParaRPr lang="en-US" sz="1600" dirty="0"/>
          </a:p>
        </p:txBody>
      </p:sp>
    </p:spTree>
    <p:extLst>
      <p:ext uri="{BB962C8B-B14F-4D97-AF65-F5344CB8AC3E}">
        <p14:creationId xmlns:p14="http://schemas.microsoft.com/office/powerpoint/2010/main" val="3338825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BD2301C5-6801-3972-70EB-1BC5E5669F14}"/>
              </a:ext>
            </a:extLst>
          </p:cNvPr>
          <p:cNvGraphicFramePr>
            <a:graphicFrameLocks noGrp="1"/>
          </p:cNvGraphicFramePr>
          <p:nvPr>
            <p:ph sz="quarter" idx="21"/>
          </p:nvPr>
        </p:nvGraphicFramePr>
        <p:xfrm>
          <a:off x="1790865" y="3183758"/>
          <a:ext cx="3168430" cy="1117600"/>
        </p:xfrm>
        <a:graphic>
          <a:graphicData uri="http://schemas.openxmlformats.org/drawingml/2006/table">
            <a:tbl>
              <a:tblPr firstRow="1" firstCol="1" bandRow="1">
                <a:tableStyleId>{5C22544A-7EE6-4342-B048-85BDC9FD1C3A}</a:tableStyleId>
              </a:tblPr>
              <a:tblGrid>
                <a:gridCol w="1584215">
                  <a:extLst>
                    <a:ext uri="{9D8B030D-6E8A-4147-A177-3AD203B41FA5}">
                      <a16:colId xmlns:a16="http://schemas.microsoft.com/office/drawing/2014/main" val="3918825902"/>
                    </a:ext>
                  </a:extLst>
                </a:gridCol>
                <a:gridCol w="1584215">
                  <a:extLst>
                    <a:ext uri="{9D8B030D-6E8A-4147-A177-3AD203B41FA5}">
                      <a16:colId xmlns:a16="http://schemas.microsoft.com/office/drawing/2014/main" val="4185955558"/>
                    </a:ext>
                  </a:extLst>
                </a:gridCol>
              </a:tblGrid>
              <a:tr h="139700">
                <a:tc>
                  <a:txBody>
                    <a:bodyPr/>
                    <a:lstStyle/>
                    <a:p>
                      <a:pPr marL="0" marR="0">
                        <a:spcBef>
                          <a:spcPts val="0"/>
                        </a:spcBef>
                        <a:spcAft>
                          <a:spcPts val="0"/>
                        </a:spcAft>
                      </a:pPr>
                      <a:r>
                        <a:rPr lang="en-US" sz="900" dirty="0">
                          <a:solidFill>
                            <a:srgbClr val="212325"/>
                          </a:solidFill>
                          <a:effectLst/>
                          <a:latin typeface="Buckeye Serif" pitchFamily="2" charset="0"/>
                          <a:ea typeface="Buckeye Serif" pitchFamily="2" charset="0"/>
                        </a:rPr>
                        <a:t>Arguments for </a:t>
                      </a:r>
                      <a:r>
                        <a:rPr lang="en-US" sz="900" dirty="0" err="1">
                          <a:solidFill>
                            <a:srgbClr val="212325"/>
                          </a:solidFill>
                          <a:effectLst/>
                          <a:latin typeface="Buckeye Serif" pitchFamily="2" charset="0"/>
                          <a:ea typeface="Buckeye Serif" pitchFamily="2" charset="0"/>
                        </a:rPr>
                        <a:t>MAiD</a:t>
                      </a:r>
                      <a:endParaRPr lang="en-US" sz="900" dirty="0">
                        <a:solidFill>
                          <a:srgbClr val="212325"/>
                        </a:solidFill>
                        <a:effectLst/>
                        <a:latin typeface="Buckeye Serif" pitchFamily="2" charset="0"/>
                        <a:ea typeface="Buckeye Serif" pitchFamily="2" charset="0"/>
                        <a:cs typeface="Arial" panose="020B0604020202020204" pitchFamily="34" charset="0"/>
                      </a:endParaRPr>
                    </a:p>
                  </a:txBody>
                  <a:tcPr marL="14288" marR="142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900" dirty="0">
                          <a:solidFill>
                            <a:srgbClr val="212325"/>
                          </a:solidFill>
                          <a:effectLst/>
                          <a:latin typeface="Buckeye Serif" pitchFamily="2" charset="0"/>
                          <a:ea typeface="Buckeye Serif" pitchFamily="2" charset="0"/>
                        </a:rPr>
                        <a:t>Arguments against </a:t>
                      </a:r>
                      <a:r>
                        <a:rPr lang="en-US" sz="900" dirty="0" err="1">
                          <a:solidFill>
                            <a:srgbClr val="212325"/>
                          </a:solidFill>
                          <a:effectLst/>
                          <a:latin typeface="Buckeye Serif" pitchFamily="2" charset="0"/>
                          <a:ea typeface="Buckeye Serif" pitchFamily="2" charset="0"/>
                        </a:rPr>
                        <a:t>MAiD</a:t>
                      </a:r>
                      <a:endParaRPr lang="en-US" sz="900" dirty="0">
                        <a:solidFill>
                          <a:srgbClr val="212325"/>
                        </a:solidFill>
                        <a:effectLst/>
                        <a:latin typeface="Buckeye Serif" pitchFamily="2" charset="0"/>
                        <a:ea typeface="Buckeye Serif" pitchFamily="2" charset="0"/>
                        <a:cs typeface="Arial" panose="020B0604020202020204" pitchFamily="34" charset="0"/>
                      </a:endParaRPr>
                    </a:p>
                  </a:txBody>
                  <a:tcPr marL="14288" marR="142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1642496"/>
                  </a:ext>
                </a:extLst>
              </a:tr>
              <a:tr h="977900">
                <a:tc>
                  <a:txBody>
                    <a:bodyPr/>
                    <a:lstStyle/>
                    <a:p>
                      <a:pPr marL="342900" marR="0" lvl="0" indent="-342900">
                        <a:spcBef>
                          <a:spcPts val="0"/>
                        </a:spcBef>
                        <a:spcAft>
                          <a:spcPts val="0"/>
                        </a:spcAft>
                        <a:buFont typeface="Symbol" pitchFamily="2" charset="2"/>
                        <a:buChar char=""/>
                      </a:pPr>
                      <a:r>
                        <a:rPr lang="en-US" sz="900" b="0" dirty="0">
                          <a:solidFill>
                            <a:srgbClr val="212325"/>
                          </a:solidFill>
                          <a:effectLst/>
                          <a:latin typeface="Buckeye Serif" pitchFamily="2" charset="0"/>
                          <a:ea typeface="Buckeye Serif" pitchFamily="2" charset="0"/>
                        </a:rPr>
                        <a:t>Autonomy</a:t>
                      </a:r>
                    </a:p>
                    <a:p>
                      <a:pPr marL="342900" marR="0" lvl="0" indent="-342900">
                        <a:spcBef>
                          <a:spcPts val="0"/>
                        </a:spcBef>
                        <a:spcAft>
                          <a:spcPts val="0"/>
                        </a:spcAft>
                        <a:buFont typeface="Symbol" pitchFamily="2" charset="2"/>
                        <a:buChar char=""/>
                      </a:pPr>
                      <a:r>
                        <a:rPr lang="en-US" sz="900" b="0" dirty="0">
                          <a:solidFill>
                            <a:srgbClr val="212325"/>
                          </a:solidFill>
                          <a:effectLst/>
                          <a:latin typeface="Buckeye Serif" pitchFamily="2" charset="0"/>
                          <a:ea typeface="Buckeye Serif" pitchFamily="2" charset="0"/>
                        </a:rPr>
                        <a:t>Relief of pain and suffering</a:t>
                      </a:r>
                      <a:endParaRPr lang="en-US" sz="900" b="0" dirty="0">
                        <a:solidFill>
                          <a:srgbClr val="212325"/>
                        </a:solidFill>
                        <a:effectLst/>
                        <a:latin typeface="Buckeye Serif" pitchFamily="2" charset="0"/>
                        <a:ea typeface="Buckeye Serif" pitchFamily="2" charset="0"/>
                        <a:cs typeface="Arial" panose="020B0604020202020204" pitchFamily="34" charset="0"/>
                      </a:endParaRPr>
                    </a:p>
                  </a:txBody>
                  <a:tcPr marL="14288" marR="142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marR="0" lvl="0" indent="-342900">
                        <a:spcBef>
                          <a:spcPts val="0"/>
                        </a:spcBef>
                        <a:spcAft>
                          <a:spcPts val="0"/>
                        </a:spcAft>
                        <a:buFont typeface="Symbol" pitchFamily="2" charset="2"/>
                        <a:buChar char=""/>
                      </a:pPr>
                      <a:r>
                        <a:rPr lang="en-US" sz="900" dirty="0">
                          <a:solidFill>
                            <a:srgbClr val="212325"/>
                          </a:solidFill>
                          <a:effectLst/>
                          <a:latin typeface="Buckeye Serif" pitchFamily="2" charset="0"/>
                          <a:ea typeface="Buckeye Serif" pitchFamily="2" charset="0"/>
                        </a:rPr>
                        <a:t>The intrinsic wrongness of killing</a:t>
                      </a:r>
                    </a:p>
                    <a:p>
                      <a:pPr marL="342900" marR="0" lvl="0" indent="-342900">
                        <a:spcBef>
                          <a:spcPts val="0"/>
                        </a:spcBef>
                        <a:spcAft>
                          <a:spcPts val="0"/>
                        </a:spcAft>
                        <a:buFont typeface="Symbol" pitchFamily="2" charset="2"/>
                        <a:buChar char=""/>
                      </a:pPr>
                      <a:r>
                        <a:rPr lang="en-US" sz="900" dirty="0">
                          <a:solidFill>
                            <a:srgbClr val="212325"/>
                          </a:solidFill>
                          <a:effectLst/>
                          <a:latin typeface="Buckeye Serif" pitchFamily="2" charset="0"/>
                          <a:ea typeface="Buckeye Serif" pitchFamily="2" charset="0"/>
                        </a:rPr>
                        <a:t>Integrity of the medical profession</a:t>
                      </a:r>
                    </a:p>
                    <a:p>
                      <a:pPr marL="342900" marR="0" lvl="0" indent="-342900">
                        <a:spcBef>
                          <a:spcPts val="0"/>
                        </a:spcBef>
                        <a:spcAft>
                          <a:spcPts val="0"/>
                        </a:spcAft>
                        <a:buFont typeface="Symbol" pitchFamily="2" charset="2"/>
                        <a:buChar char=""/>
                      </a:pPr>
                      <a:r>
                        <a:rPr lang="en-US" sz="900" dirty="0">
                          <a:solidFill>
                            <a:srgbClr val="212325"/>
                          </a:solidFill>
                          <a:effectLst/>
                          <a:latin typeface="Buckeye Serif" pitchFamily="2" charset="0"/>
                          <a:ea typeface="Buckeye Serif" pitchFamily="2" charset="0"/>
                        </a:rPr>
                        <a:t>Risk of potential abuse (aka “the slippery-slope argument)</a:t>
                      </a:r>
                      <a:endParaRPr lang="en-US" sz="900" dirty="0">
                        <a:solidFill>
                          <a:srgbClr val="212325"/>
                        </a:solidFill>
                        <a:effectLst/>
                        <a:latin typeface="Buckeye Serif" pitchFamily="2" charset="0"/>
                        <a:ea typeface="Buckeye Serif" pitchFamily="2" charset="0"/>
                        <a:cs typeface="Arial" panose="020B0604020202020204" pitchFamily="34" charset="0"/>
                      </a:endParaRPr>
                    </a:p>
                  </a:txBody>
                  <a:tcPr marL="14288" marR="142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960795"/>
                  </a:ext>
                </a:extLst>
              </a:tr>
            </a:tbl>
          </a:graphicData>
        </a:graphic>
      </p:graphicFrame>
      <p:sp>
        <p:nvSpPr>
          <p:cNvPr id="101" name="Text Placeholder 100">
            <a:extLst>
              <a:ext uri="{FF2B5EF4-FFF2-40B4-BE49-F238E27FC236}">
                <a16:creationId xmlns:a16="http://schemas.microsoft.com/office/drawing/2014/main" id="{2E02B38F-C4F0-D542-BA24-89B9DDCD468C}"/>
              </a:ext>
            </a:extLst>
          </p:cNvPr>
          <p:cNvSpPr>
            <a:spLocks noGrp="1"/>
          </p:cNvSpPr>
          <p:nvPr>
            <p:ph type="body" sz="quarter" idx="19"/>
          </p:nvPr>
        </p:nvSpPr>
        <p:spPr>
          <a:xfrm>
            <a:off x="1795634" y="998030"/>
            <a:ext cx="7892588" cy="167821"/>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000" b="1" dirty="0">
                <a:latin typeface="Buckeye Serif" pitchFamily="2" charset="0"/>
              </a:rPr>
              <a:t>Christa Teston, PhD </a:t>
            </a:r>
          </a:p>
          <a:p>
            <a:r>
              <a:rPr lang="en-US" sz="1000" dirty="0">
                <a:latin typeface="Buckeye Serif" pitchFamily="2" charset="0"/>
              </a:rPr>
              <a:t>Undergraduate Research Assistants: Olivia Andresen &amp; </a:t>
            </a:r>
            <a:r>
              <a:rPr lang="en-US" sz="1000" dirty="0" err="1">
                <a:latin typeface="Buckeye Serif" pitchFamily="2" charset="0"/>
              </a:rPr>
              <a:t>Rheanna</a:t>
            </a:r>
            <a:r>
              <a:rPr lang="en-US" sz="1000" dirty="0">
                <a:latin typeface="Buckeye Serif" pitchFamily="2" charset="0"/>
              </a:rPr>
              <a:t> Velasquez | Supported by College of Arts &amp; Sciences Completion Grant</a:t>
            </a:r>
          </a:p>
        </p:txBody>
      </p:sp>
      <p:sp>
        <p:nvSpPr>
          <p:cNvPr id="93" name="Content Placeholder 92">
            <a:extLst>
              <a:ext uri="{FF2B5EF4-FFF2-40B4-BE49-F238E27FC236}">
                <a16:creationId xmlns:a16="http://schemas.microsoft.com/office/drawing/2014/main" id="{FC186CAF-6C8B-244A-B921-FEA923FC48D3}"/>
              </a:ext>
            </a:extLst>
          </p:cNvPr>
          <p:cNvSpPr>
            <a:spLocks noGrp="1"/>
          </p:cNvSpPr>
          <p:nvPr>
            <p:ph sz="quarter" idx="10"/>
          </p:nvPr>
        </p:nvSpPr>
        <p:spPr>
          <a:xfrm>
            <a:off x="1787071" y="1484246"/>
            <a:ext cx="1887855" cy="142875"/>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500" dirty="0"/>
              <a:t>Research Question</a:t>
            </a:r>
          </a:p>
        </p:txBody>
      </p:sp>
      <p:sp>
        <p:nvSpPr>
          <p:cNvPr id="94" name="Content Placeholder 93">
            <a:extLst>
              <a:ext uri="{FF2B5EF4-FFF2-40B4-BE49-F238E27FC236}">
                <a16:creationId xmlns:a16="http://schemas.microsoft.com/office/drawing/2014/main" id="{25EB86B4-F659-1B4E-89CA-CB225CF5F27F}"/>
              </a:ext>
            </a:extLst>
          </p:cNvPr>
          <p:cNvSpPr>
            <a:spLocks noGrp="1"/>
          </p:cNvSpPr>
          <p:nvPr>
            <p:ph sz="quarter" idx="11"/>
          </p:nvPr>
        </p:nvSpPr>
        <p:spPr>
          <a:xfrm>
            <a:off x="1793875" y="1742017"/>
            <a:ext cx="3286124" cy="898072"/>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375" dirty="0"/>
              <a:t>How are arguments for or against so-called “death with dignity” in the U.S. rhetorically supported? What forms of evidence are invoked as warrants during “Medical Aid in Dying” (</a:t>
            </a:r>
            <a:r>
              <a:rPr lang="en-US" sz="1375" dirty="0" err="1"/>
              <a:t>MAiD</a:t>
            </a:r>
            <a:r>
              <a:rPr lang="en-US" sz="1375" dirty="0"/>
              <a:t>) legislative hearings?</a:t>
            </a:r>
          </a:p>
          <a:p>
            <a:endParaRPr lang="en-US" sz="1375" dirty="0"/>
          </a:p>
        </p:txBody>
      </p:sp>
      <p:sp>
        <p:nvSpPr>
          <p:cNvPr id="96" name="Content Placeholder 95">
            <a:extLst>
              <a:ext uri="{FF2B5EF4-FFF2-40B4-BE49-F238E27FC236}">
                <a16:creationId xmlns:a16="http://schemas.microsoft.com/office/drawing/2014/main" id="{85D5BD31-D8B7-9146-910E-D77CA0FE959F}"/>
              </a:ext>
            </a:extLst>
          </p:cNvPr>
          <p:cNvSpPr>
            <a:spLocks noGrp="1"/>
          </p:cNvSpPr>
          <p:nvPr>
            <p:ph sz="quarter" idx="13"/>
          </p:nvPr>
        </p:nvSpPr>
        <p:spPr>
          <a:xfrm>
            <a:off x="1786833" y="3011715"/>
            <a:ext cx="3286124" cy="167821"/>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833" i="1" dirty="0">
                <a:latin typeface="Buckeye Serif" pitchFamily="2" charset="0"/>
              </a:rPr>
              <a:t>Table 1. </a:t>
            </a:r>
            <a:r>
              <a:rPr lang="en-US" sz="833" i="1" dirty="0" err="1">
                <a:latin typeface="Buckeye Serif" pitchFamily="2" charset="0"/>
              </a:rPr>
              <a:t>Battin’s</a:t>
            </a:r>
            <a:r>
              <a:rPr lang="en-US" sz="833" i="1" dirty="0">
                <a:latin typeface="Buckeye Serif" pitchFamily="2" charset="0"/>
              </a:rPr>
              <a:t> (2005) “principal arguments” in the </a:t>
            </a:r>
            <a:r>
              <a:rPr lang="en-US" sz="833" i="1" dirty="0" err="1">
                <a:latin typeface="Buckeye Serif" pitchFamily="2" charset="0"/>
              </a:rPr>
              <a:t>MAiD</a:t>
            </a:r>
            <a:r>
              <a:rPr lang="en-US" sz="833" i="1" dirty="0">
                <a:latin typeface="Buckeye Serif" pitchFamily="2" charset="0"/>
              </a:rPr>
              <a:t> debate</a:t>
            </a:r>
          </a:p>
        </p:txBody>
      </p:sp>
      <p:sp>
        <p:nvSpPr>
          <p:cNvPr id="131" name="Content Placeholder 130">
            <a:extLst>
              <a:ext uri="{FF2B5EF4-FFF2-40B4-BE49-F238E27FC236}">
                <a16:creationId xmlns:a16="http://schemas.microsoft.com/office/drawing/2014/main" id="{EAFCABAE-B903-7448-AF32-DC55AD37585A}"/>
              </a:ext>
            </a:extLst>
          </p:cNvPr>
          <p:cNvSpPr>
            <a:spLocks noGrp="1"/>
          </p:cNvSpPr>
          <p:nvPr>
            <p:ph sz="quarter" idx="49"/>
          </p:nvPr>
        </p:nvSpPr>
        <p:spPr>
          <a:xfrm>
            <a:off x="5336268" y="6081062"/>
            <a:ext cx="1887855" cy="47917"/>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500" dirty="0"/>
              <a:t>Selected Bibliography</a:t>
            </a:r>
          </a:p>
        </p:txBody>
      </p:sp>
      <p:sp>
        <p:nvSpPr>
          <p:cNvPr id="132" name="Text Placeholder 131">
            <a:extLst>
              <a:ext uri="{FF2B5EF4-FFF2-40B4-BE49-F238E27FC236}">
                <a16:creationId xmlns:a16="http://schemas.microsoft.com/office/drawing/2014/main" id="{22CEC55F-EB49-664C-AFF4-D0259F9FC2D6}"/>
              </a:ext>
            </a:extLst>
          </p:cNvPr>
          <p:cNvSpPr>
            <a:spLocks noGrp="1"/>
          </p:cNvSpPr>
          <p:nvPr>
            <p:ph type="body" sz="quarter" idx="4294967295"/>
          </p:nvPr>
        </p:nvSpPr>
        <p:spPr>
          <a:xfrm>
            <a:off x="5311878" y="6325303"/>
            <a:ext cx="5062433" cy="262214"/>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pPr marL="75394" lvl="3" indent="-71426">
              <a:buFont typeface="Arial" panose="020B0604020202020204" pitchFamily="34" charset="0"/>
              <a:buChar char="•"/>
            </a:pPr>
            <a:r>
              <a:rPr lang="en-US" sz="1000" b="0" dirty="0" err="1">
                <a:latin typeface="Buckeye Serif" pitchFamily="2" charset="0"/>
              </a:rPr>
              <a:t>Battin</a:t>
            </a:r>
            <a:r>
              <a:rPr lang="en-US" sz="1000" b="0" dirty="0">
                <a:latin typeface="Buckeye Serif" pitchFamily="2" charset="0"/>
              </a:rPr>
              <a:t>, M.P. (2005). </a:t>
            </a:r>
            <a:r>
              <a:rPr lang="en-US" sz="1000" b="0" i="1" dirty="0">
                <a:latin typeface="Buckeye Serif" pitchFamily="2" charset="0"/>
              </a:rPr>
              <a:t>Ending Life: Ethics and the Way We Die</a:t>
            </a:r>
            <a:r>
              <a:rPr lang="en-US" sz="1000" b="0" dirty="0">
                <a:latin typeface="Buckeye Serif" pitchFamily="2" charset="0"/>
              </a:rPr>
              <a:t>. Oxford University Press.</a:t>
            </a:r>
          </a:p>
          <a:p>
            <a:pPr marL="75394" lvl="3" indent="-71426">
              <a:buFont typeface="Arial" panose="020B0604020202020204" pitchFamily="34" charset="0"/>
              <a:buChar char="•"/>
            </a:pPr>
            <a:r>
              <a:rPr lang="en-US" sz="1000" b="0" dirty="0">
                <a:latin typeface="Buckeye Serif" pitchFamily="2" charset="0"/>
              </a:rPr>
              <a:t>Walsh, L., &amp; Boyle, C. (2017). </a:t>
            </a:r>
            <a:r>
              <a:rPr lang="en-US" sz="1000" b="0" i="1" dirty="0">
                <a:latin typeface="Buckeye Serif" pitchFamily="2" charset="0"/>
              </a:rPr>
              <a:t>Topologies as techniques for a post-critical rhetoric</a:t>
            </a:r>
            <a:r>
              <a:rPr lang="en-US" sz="1000" b="0" dirty="0">
                <a:latin typeface="Buckeye Serif" pitchFamily="2" charset="0"/>
              </a:rPr>
              <a:t>. Springer International Publishing.</a:t>
            </a:r>
          </a:p>
        </p:txBody>
      </p:sp>
      <p:sp>
        <p:nvSpPr>
          <p:cNvPr id="135" name="Content Placeholder 134">
            <a:extLst>
              <a:ext uri="{FF2B5EF4-FFF2-40B4-BE49-F238E27FC236}">
                <a16:creationId xmlns:a16="http://schemas.microsoft.com/office/drawing/2014/main" id="{BB8F8023-9180-7047-A997-AE3775EF5687}"/>
              </a:ext>
            </a:extLst>
          </p:cNvPr>
          <p:cNvSpPr>
            <a:spLocks noGrp="1"/>
          </p:cNvSpPr>
          <p:nvPr>
            <p:ph sz="quarter" idx="53"/>
          </p:nvPr>
        </p:nvSpPr>
        <p:spPr>
          <a:xfrm>
            <a:off x="8707437" y="98242"/>
            <a:ext cx="1871280" cy="103216"/>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dirty="0">
                <a:latin typeface="Buckeye Serif" pitchFamily="2" charset="0"/>
              </a:rPr>
              <a:t>Human Dignity Project: </a:t>
            </a:r>
            <a:r>
              <a:rPr lang="en-US" dirty="0" err="1">
                <a:latin typeface="Buckeye Serif" pitchFamily="2" charset="0"/>
              </a:rPr>
              <a:t>u.osu.edu</a:t>
            </a:r>
            <a:r>
              <a:rPr lang="en-US" dirty="0">
                <a:latin typeface="Buckeye Serif" pitchFamily="2" charset="0"/>
              </a:rPr>
              <a:t>/</a:t>
            </a:r>
            <a:r>
              <a:rPr lang="en-US" dirty="0" err="1">
                <a:latin typeface="Buckeye Serif" pitchFamily="2" charset="0"/>
              </a:rPr>
              <a:t>humandignity</a:t>
            </a:r>
            <a:endParaRPr lang="en-US" dirty="0">
              <a:latin typeface="Buckeye Serif" pitchFamily="2" charset="0"/>
            </a:endParaRPr>
          </a:p>
          <a:p>
            <a:r>
              <a:rPr lang="en-US" dirty="0" err="1">
                <a:latin typeface="Buckeye Serif" pitchFamily="2" charset="0"/>
              </a:rPr>
              <a:t>www.christateston.com</a:t>
            </a:r>
            <a:endParaRPr lang="en-US" dirty="0">
              <a:latin typeface="Buckeye Serif" pitchFamily="2" charset="0"/>
            </a:endParaRPr>
          </a:p>
        </p:txBody>
      </p:sp>
      <p:sp>
        <p:nvSpPr>
          <p:cNvPr id="136" name="Text Placeholder 135">
            <a:extLst>
              <a:ext uri="{FF2B5EF4-FFF2-40B4-BE49-F238E27FC236}">
                <a16:creationId xmlns:a16="http://schemas.microsoft.com/office/drawing/2014/main" id="{FAD421B6-FC18-BF4B-99B4-9313574877B2}"/>
              </a:ext>
            </a:extLst>
          </p:cNvPr>
          <p:cNvSpPr>
            <a:spLocks noGrp="1"/>
          </p:cNvSpPr>
          <p:nvPr>
            <p:ph type="body" sz="quarter" idx="54"/>
          </p:nvPr>
        </p:nvSpPr>
        <p:spPr>
          <a:xfrm>
            <a:off x="1793875" y="396875"/>
            <a:ext cx="7191375" cy="222250"/>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250" b="1" dirty="0">
                <a:solidFill>
                  <a:srgbClr val="BA0C2F"/>
                </a:solidFill>
                <a:latin typeface="Buckeye Sans" pitchFamily="2" charset="77"/>
              </a:rPr>
              <a:t>COLLEGE OF ARTS &amp; SCIENCES | DEPARTMENT OF ENGLISH</a:t>
            </a:r>
          </a:p>
        </p:txBody>
      </p:sp>
      <p:sp>
        <p:nvSpPr>
          <p:cNvPr id="92" name="Title 91">
            <a:extLst>
              <a:ext uri="{FF2B5EF4-FFF2-40B4-BE49-F238E27FC236}">
                <a16:creationId xmlns:a16="http://schemas.microsoft.com/office/drawing/2014/main" id="{1E8F44AF-5FD2-8541-A31B-1DB3C94949E1}"/>
              </a:ext>
            </a:extLst>
          </p:cNvPr>
          <p:cNvSpPr>
            <a:spLocks noGrp="1"/>
          </p:cNvSpPr>
          <p:nvPr>
            <p:ph type="title"/>
          </p:nvPr>
        </p:nvSpPr>
        <p:spPr>
          <a:xfrm>
            <a:off x="1786833" y="596558"/>
            <a:ext cx="8699500" cy="289057"/>
          </a:xfrm>
        </p:spPr>
        <p:txBody>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dirty="0"/>
              <a:t>Terminal Dignities: A Rhetorical Analysis</a:t>
            </a:r>
          </a:p>
        </p:txBody>
      </p:sp>
      <p:sp>
        <p:nvSpPr>
          <p:cNvPr id="3" name="Content Placeholder 92">
            <a:extLst>
              <a:ext uri="{FF2B5EF4-FFF2-40B4-BE49-F238E27FC236}">
                <a16:creationId xmlns:a16="http://schemas.microsoft.com/office/drawing/2014/main" id="{F8449D3B-15BB-EE1F-0BF2-8ED5C27D6860}"/>
              </a:ext>
            </a:extLst>
          </p:cNvPr>
          <p:cNvSpPr txBox="1">
            <a:spLocks/>
          </p:cNvSpPr>
          <p:nvPr/>
        </p:nvSpPr>
        <p:spPr>
          <a:xfrm>
            <a:off x="1793875" y="4574732"/>
            <a:ext cx="1887855" cy="128605"/>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500" dirty="0"/>
              <a:t>Methods</a:t>
            </a:r>
          </a:p>
        </p:txBody>
      </p:sp>
      <p:sp>
        <p:nvSpPr>
          <p:cNvPr id="4" name="Content Placeholder 93">
            <a:extLst>
              <a:ext uri="{FF2B5EF4-FFF2-40B4-BE49-F238E27FC236}">
                <a16:creationId xmlns:a16="http://schemas.microsoft.com/office/drawing/2014/main" id="{84C576DF-B4C4-26D7-67E3-30C313D7FD72}"/>
              </a:ext>
            </a:extLst>
          </p:cNvPr>
          <p:cNvSpPr txBox="1">
            <a:spLocks/>
          </p:cNvSpPr>
          <p:nvPr/>
        </p:nvSpPr>
        <p:spPr>
          <a:xfrm>
            <a:off x="1787065" y="4784300"/>
            <a:ext cx="3183521" cy="510339"/>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pPr marL="119043" indent="-119043">
              <a:buFont typeface="Arial" panose="020B0604020202020204" pitchFamily="34" charset="0"/>
              <a:buChar char="•"/>
            </a:pPr>
            <a:r>
              <a:rPr lang="en-US" sz="1125" b="0" dirty="0"/>
              <a:t>Corpus Linguistics (using </a:t>
            </a:r>
            <a:r>
              <a:rPr lang="en-US" sz="1125" b="0" dirty="0" err="1"/>
              <a:t>LancsBox</a:t>
            </a:r>
            <a:r>
              <a:rPr lang="en-US" sz="1125" b="0" dirty="0"/>
              <a:t>)</a:t>
            </a:r>
          </a:p>
          <a:p>
            <a:pPr marL="119043" indent="-119043">
              <a:buFont typeface="Arial" panose="020B0604020202020204" pitchFamily="34" charset="0"/>
              <a:buChar char="•"/>
            </a:pPr>
            <a:r>
              <a:rPr lang="en-US" sz="1125" b="0" dirty="0"/>
              <a:t>Summative Content Analysis (using NVivo 12)</a:t>
            </a:r>
          </a:p>
          <a:p>
            <a:pPr marL="119043" indent="-119043">
              <a:buFont typeface="Arial" panose="020B0604020202020204" pitchFamily="34" charset="0"/>
              <a:buChar char="•"/>
            </a:pPr>
            <a:r>
              <a:rPr lang="en-US" sz="1125" b="0" dirty="0"/>
              <a:t>Rhetorical Analysis (cf. Walsh &amp; Boyle, 2017)</a:t>
            </a:r>
          </a:p>
          <a:p>
            <a:endParaRPr lang="en-US" sz="1125" b="0" dirty="0"/>
          </a:p>
        </p:txBody>
      </p:sp>
      <p:sp>
        <p:nvSpPr>
          <p:cNvPr id="5" name="Content Placeholder 92">
            <a:extLst>
              <a:ext uri="{FF2B5EF4-FFF2-40B4-BE49-F238E27FC236}">
                <a16:creationId xmlns:a16="http://schemas.microsoft.com/office/drawing/2014/main" id="{DC9BEA9A-06AD-08D4-2306-F05F1134C78B}"/>
              </a:ext>
            </a:extLst>
          </p:cNvPr>
          <p:cNvSpPr txBox="1">
            <a:spLocks/>
          </p:cNvSpPr>
          <p:nvPr/>
        </p:nvSpPr>
        <p:spPr>
          <a:xfrm>
            <a:off x="1795634" y="5627932"/>
            <a:ext cx="1887855" cy="142875"/>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500" dirty="0"/>
              <a:t>Data</a:t>
            </a:r>
          </a:p>
        </p:txBody>
      </p:sp>
      <p:sp>
        <p:nvSpPr>
          <p:cNvPr id="6" name="Content Placeholder 93">
            <a:extLst>
              <a:ext uri="{FF2B5EF4-FFF2-40B4-BE49-F238E27FC236}">
                <a16:creationId xmlns:a16="http://schemas.microsoft.com/office/drawing/2014/main" id="{C9DC604E-352C-05D9-5913-E94FCEB470A3}"/>
              </a:ext>
            </a:extLst>
          </p:cNvPr>
          <p:cNvSpPr txBox="1">
            <a:spLocks/>
          </p:cNvSpPr>
          <p:nvPr/>
        </p:nvSpPr>
        <p:spPr>
          <a:xfrm>
            <a:off x="1795634" y="5885940"/>
            <a:ext cx="3284362" cy="807508"/>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125" b="0" dirty="0"/>
              <a:t>Written testimony and meeting minutes from two states’ </a:t>
            </a:r>
            <a:r>
              <a:rPr lang="en-US" sz="1125" b="0" dirty="0" err="1"/>
              <a:t>MAiD</a:t>
            </a:r>
            <a:r>
              <a:rPr lang="en-US" sz="1125" b="0" dirty="0"/>
              <a:t> hearings:</a:t>
            </a:r>
          </a:p>
          <a:p>
            <a:pPr marL="178565" indent="-178565">
              <a:buFont typeface="Arial" panose="020B0604020202020204" pitchFamily="34" charset="0"/>
              <a:buChar char="•"/>
            </a:pPr>
            <a:r>
              <a:rPr lang="en-US" sz="1125" b="0" dirty="0"/>
              <a:t>Nevada’s 2017, 2019, and 2021 </a:t>
            </a:r>
            <a:r>
              <a:rPr lang="en-US" sz="1125" b="0" dirty="0" err="1"/>
              <a:t>MAiD</a:t>
            </a:r>
            <a:r>
              <a:rPr lang="en-US" sz="1125" b="0" dirty="0"/>
              <a:t> Hearings</a:t>
            </a:r>
          </a:p>
          <a:p>
            <a:pPr marL="178565" indent="-178565">
              <a:buFont typeface="Arial" panose="020B0604020202020204" pitchFamily="34" charset="0"/>
              <a:buChar char="•"/>
            </a:pPr>
            <a:r>
              <a:rPr lang="en-US" sz="1125" b="0" dirty="0"/>
              <a:t>Connecticut’s 2021 and 2022 </a:t>
            </a:r>
            <a:r>
              <a:rPr lang="en-US" sz="1125" b="0" dirty="0" err="1"/>
              <a:t>MAiD</a:t>
            </a:r>
            <a:r>
              <a:rPr lang="en-US" sz="1125" b="0" dirty="0"/>
              <a:t> Hearings</a:t>
            </a:r>
          </a:p>
          <a:p>
            <a:endParaRPr lang="en-US" sz="1125" b="0" dirty="0"/>
          </a:p>
        </p:txBody>
      </p:sp>
      <p:sp>
        <p:nvSpPr>
          <p:cNvPr id="7" name="Content Placeholder 92">
            <a:extLst>
              <a:ext uri="{FF2B5EF4-FFF2-40B4-BE49-F238E27FC236}">
                <a16:creationId xmlns:a16="http://schemas.microsoft.com/office/drawing/2014/main" id="{B7BAD242-88FB-E6C6-B624-B5B53E85F115}"/>
              </a:ext>
            </a:extLst>
          </p:cNvPr>
          <p:cNvSpPr txBox="1">
            <a:spLocks/>
          </p:cNvSpPr>
          <p:nvPr/>
        </p:nvSpPr>
        <p:spPr>
          <a:xfrm>
            <a:off x="5334000" y="1484247"/>
            <a:ext cx="3127374" cy="67211"/>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500" dirty="0"/>
              <a:t>Results: Topological Commonplaces</a:t>
            </a:r>
          </a:p>
        </p:txBody>
      </p:sp>
      <p:sp>
        <p:nvSpPr>
          <p:cNvPr id="12" name="Content Placeholder 93">
            <a:extLst>
              <a:ext uri="{FF2B5EF4-FFF2-40B4-BE49-F238E27FC236}">
                <a16:creationId xmlns:a16="http://schemas.microsoft.com/office/drawing/2014/main" id="{57CC8736-AC6F-5862-AC25-AEBB50A8B52C}"/>
              </a:ext>
            </a:extLst>
          </p:cNvPr>
          <p:cNvSpPr txBox="1">
            <a:spLocks/>
          </p:cNvSpPr>
          <p:nvPr/>
        </p:nvSpPr>
        <p:spPr>
          <a:xfrm>
            <a:off x="5336268" y="1742017"/>
            <a:ext cx="4861820" cy="1274233"/>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250" b="0" dirty="0"/>
              <a:t>Citizens in Nevada and Connecticut rely on </a:t>
            </a:r>
            <a:r>
              <a:rPr lang="en-US" sz="1250" dirty="0"/>
              <a:t>seven</a:t>
            </a:r>
            <a:r>
              <a:rPr lang="en-US" sz="1250" b="0" dirty="0"/>
              <a:t> “biopolitical topoi” (or argumentative premises) when making arguments for or against Medical Aid in Dying Legislation (</a:t>
            </a:r>
            <a:r>
              <a:rPr lang="en-US" sz="1250" b="0" dirty="0" err="1"/>
              <a:t>MAiD</a:t>
            </a:r>
            <a:r>
              <a:rPr lang="en-US" sz="1250" b="0" dirty="0"/>
              <a:t>). Those who testified against </a:t>
            </a:r>
            <a:r>
              <a:rPr lang="en-US" sz="1250" b="0" dirty="0" err="1"/>
              <a:t>MAiD</a:t>
            </a:r>
            <a:r>
              <a:rPr lang="en-US" sz="1250" b="0" dirty="0"/>
              <a:t> mobilized the “Cost” and “Vulnerability” </a:t>
            </a:r>
            <a:r>
              <a:rPr lang="en-US" sz="1250" b="0" i="1" dirty="0"/>
              <a:t>topoi</a:t>
            </a:r>
            <a:r>
              <a:rPr lang="en-US" sz="1250" b="0" dirty="0"/>
              <a:t> twice as often as those who testified in support of </a:t>
            </a:r>
            <a:r>
              <a:rPr lang="en-US" sz="1250" b="0" dirty="0" err="1"/>
              <a:t>MAiD</a:t>
            </a:r>
            <a:r>
              <a:rPr lang="en-US" sz="1250" b="0" dirty="0"/>
              <a:t>.</a:t>
            </a:r>
          </a:p>
          <a:p>
            <a:endParaRPr lang="en-US" sz="1250" b="0" dirty="0"/>
          </a:p>
          <a:p>
            <a:pPr marL="178565" indent="-178565">
              <a:buFont typeface="Arial" panose="020B0604020202020204" pitchFamily="34" charset="0"/>
              <a:buChar char="•"/>
            </a:pPr>
            <a:r>
              <a:rPr lang="en-US" sz="1250" b="0" dirty="0"/>
              <a:t>Codes of conduct</a:t>
            </a:r>
          </a:p>
          <a:p>
            <a:pPr marL="178565" indent="-178565">
              <a:buFont typeface="Arial" panose="020B0604020202020204" pitchFamily="34" charset="0"/>
              <a:buChar char="•"/>
            </a:pPr>
            <a:r>
              <a:rPr lang="en-US" sz="1250" dirty="0"/>
              <a:t>Cost</a:t>
            </a:r>
          </a:p>
          <a:p>
            <a:pPr marL="178565" indent="-178565">
              <a:buFont typeface="Arial" panose="020B0604020202020204" pitchFamily="34" charset="0"/>
              <a:buChar char="•"/>
            </a:pPr>
            <a:r>
              <a:rPr lang="en-US" sz="1250" b="0" dirty="0"/>
              <a:t>Kinship </a:t>
            </a:r>
          </a:p>
          <a:p>
            <a:pPr marL="178565" indent="-178565">
              <a:buFont typeface="Arial" panose="020B0604020202020204" pitchFamily="34" charset="0"/>
              <a:buChar char="•"/>
            </a:pPr>
            <a:r>
              <a:rPr lang="en-US" sz="1250" b="0" dirty="0"/>
              <a:t>Pain-Control</a:t>
            </a:r>
          </a:p>
          <a:p>
            <a:pPr marL="178565" indent="-178565">
              <a:buFont typeface="Arial" panose="020B0604020202020204" pitchFamily="34" charset="0"/>
              <a:buChar char="•"/>
            </a:pPr>
            <a:r>
              <a:rPr lang="en-US" sz="1250" b="0" dirty="0"/>
              <a:t>Precedent</a:t>
            </a:r>
          </a:p>
          <a:p>
            <a:pPr marL="178565" indent="-178565">
              <a:buFont typeface="Arial" panose="020B0604020202020204" pitchFamily="34" charset="0"/>
              <a:buChar char="•"/>
            </a:pPr>
            <a:r>
              <a:rPr lang="en-US" sz="1250" b="0" dirty="0"/>
              <a:t>Safeguards</a:t>
            </a:r>
          </a:p>
          <a:p>
            <a:pPr marL="178565" indent="-178565">
              <a:buFont typeface="Arial" panose="020B0604020202020204" pitchFamily="34" charset="0"/>
              <a:buChar char="•"/>
            </a:pPr>
            <a:r>
              <a:rPr lang="en-US" sz="1250" dirty="0"/>
              <a:t>Vulnerability</a:t>
            </a:r>
          </a:p>
        </p:txBody>
      </p:sp>
      <p:pic>
        <p:nvPicPr>
          <p:cNvPr id="13" name="Picture 12" descr="Diagram&#10;&#10;Description automatically generated">
            <a:extLst>
              <a:ext uri="{FF2B5EF4-FFF2-40B4-BE49-F238E27FC236}">
                <a16:creationId xmlns:a16="http://schemas.microsoft.com/office/drawing/2014/main" id="{EE5DE4CE-7397-5EA7-9BCB-AAD33038C2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0562" y="2768502"/>
            <a:ext cx="3333750" cy="1839617"/>
          </a:xfrm>
          <a:prstGeom prst="rect">
            <a:avLst/>
          </a:prstGeom>
          <a:ln>
            <a:solidFill>
              <a:srgbClr val="BA0C2F"/>
            </a:solidFill>
          </a:ln>
        </p:spPr>
      </p:pic>
      <p:sp>
        <p:nvSpPr>
          <p:cNvPr id="14" name="Content Placeholder 95">
            <a:extLst>
              <a:ext uri="{FF2B5EF4-FFF2-40B4-BE49-F238E27FC236}">
                <a16:creationId xmlns:a16="http://schemas.microsoft.com/office/drawing/2014/main" id="{9834F78C-9950-61D2-0488-EB86D8AB2032}"/>
              </a:ext>
            </a:extLst>
          </p:cNvPr>
          <p:cNvSpPr txBox="1">
            <a:spLocks/>
          </p:cNvSpPr>
          <p:nvPr/>
        </p:nvSpPr>
        <p:spPr>
          <a:xfrm>
            <a:off x="7123222" y="4471214"/>
            <a:ext cx="3168430" cy="167821"/>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833" i="1" dirty="0">
                <a:latin typeface="Buckeye Serif" pitchFamily="2" charset="0"/>
              </a:rPr>
              <a:t>Fig 1. Results from </a:t>
            </a:r>
            <a:r>
              <a:rPr lang="en-US" sz="833" i="1" dirty="0" err="1">
                <a:latin typeface="Buckeye Serif" pitchFamily="2" charset="0"/>
              </a:rPr>
              <a:t>LancsBox</a:t>
            </a:r>
            <a:r>
              <a:rPr lang="en-US" sz="833" i="1" dirty="0">
                <a:latin typeface="Buckeye Serif" pitchFamily="2" charset="0"/>
              </a:rPr>
              <a:t> analysis of </a:t>
            </a:r>
            <a:r>
              <a:rPr lang="en-US" sz="833" i="1" dirty="0" err="1">
                <a:latin typeface="Buckeye Serif" pitchFamily="2" charset="0"/>
              </a:rPr>
              <a:t>MAiD</a:t>
            </a:r>
            <a:r>
              <a:rPr lang="en-US" sz="833" i="1" dirty="0">
                <a:latin typeface="Buckeye Serif" pitchFamily="2" charset="0"/>
              </a:rPr>
              <a:t> testimony</a:t>
            </a:r>
          </a:p>
        </p:txBody>
      </p:sp>
      <p:cxnSp>
        <p:nvCxnSpPr>
          <p:cNvPr id="16" name="Straight Connector 15">
            <a:extLst>
              <a:ext uri="{FF2B5EF4-FFF2-40B4-BE49-F238E27FC236}">
                <a16:creationId xmlns:a16="http://schemas.microsoft.com/office/drawing/2014/main" id="{854CDB92-3F90-A317-17DC-3ED0AAD7C36A}"/>
              </a:ext>
            </a:extLst>
          </p:cNvPr>
          <p:cNvCxnSpPr/>
          <p:nvPr/>
        </p:nvCxnSpPr>
        <p:spPr>
          <a:xfrm>
            <a:off x="5143500" y="1412875"/>
            <a:ext cx="0" cy="4942454"/>
          </a:xfrm>
          <a:prstGeom prst="line">
            <a:avLst/>
          </a:prstGeom>
          <a:ln>
            <a:solidFill>
              <a:srgbClr val="BA0C2F"/>
            </a:solidFill>
          </a:ln>
        </p:spPr>
        <p:style>
          <a:lnRef idx="1">
            <a:schemeClr val="accent1"/>
          </a:lnRef>
          <a:fillRef idx="0">
            <a:schemeClr val="accent1"/>
          </a:fillRef>
          <a:effectRef idx="0">
            <a:schemeClr val="accent1"/>
          </a:effectRef>
          <a:fontRef idx="minor">
            <a:schemeClr val="tx1"/>
          </a:fontRef>
        </p:style>
      </p:cxnSp>
      <p:sp>
        <p:nvSpPr>
          <p:cNvPr id="17" name="Content Placeholder 92">
            <a:extLst>
              <a:ext uri="{FF2B5EF4-FFF2-40B4-BE49-F238E27FC236}">
                <a16:creationId xmlns:a16="http://schemas.microsoft.com/office/drawing/2014/main" id="{2792564C-0893-EF9B-FC95-36877472EFB7}"/>
              </a:ext>
            </a:extLst>
          </p:cNvPr>
          <p:cNvSpPr txBox="1">
            <a:spLocks/>
          </p:cNvSpPr>
          <p:nvPr/>
        </p:nvSpPr>
        <p:spPr>
          <a:xfrm>
            <a:off x="5318682" y="4640228"/>
            <a:ext cx="1887855" cy="142875"/>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r>
              <a:rPr lang="en-US" sz="1500" dirty="0"/>
              <a:t>Analysis</a:t>
            </a:r>
          </a:p>
        </p:txBody>
      </p:sp>
      <p:sp>
        <p:nvSpPr>
          <p:cNvPr id="18" name="Content Placeholder 93">
            <a:extLst>
              <a:ext uri="{FF2B5EF4-FFF2-40B4-BE49-F238E27FC236}">
                <a16:creationId xmlns:a16="http://schemas.microsoft.com/office/drawing/2014/main" id="{F9B1E547-93C8-A1C5-8930-6450D474426E}"/>
              </a:ext>
            </a:extLst>
          </p:cNvPr>
          <p:cNvSpPr txBox="1">
            <a:spLocks/>
          </p:cNvSpPr>
          <p:nvPr/>
        </p:nvSpPr>
        <p:spPr>
          <a:xfrm>
            <a:off x="5311879" y="4847320"/>
            <a:ext cx="5157102" cy="1274233"/>
          </a:xfrm>
          <a:prstGeom prst="rect">
            <a:avLst/>
          </a:prstGeom>
        </p:spPr>
        <p:txBody>
          <a:bodyPr vert="horz" lIns="0" tIns="0" rIns="0" bIns="0" rtlCol="0">
            <a:noAutofit/>
          </a:bodyPr>
          <a:lstStyle>
            <a:defPPr>
              <a:defRPr lang="en-US"/>
            </a:defPPr>
            <a:lvl1pPr marL="0" algn="l" defTabSz="226771" rtl="0" eaLnBrk="1" latinLnBrk="0" hangingPunct="1">
              <a:defRPr sz="446" kern="1200">
                <a:solidFill>
                  <a:schemeClr val="tx1"/>
                </a:solidFill>
                <a:latin typeface="+mn-lt"/>
                <a:ea typeface="+mn-ea"/>
                <a:cs typeface="+mn-cs"/>
              </a:defRPr>
            </a:lvl1pPr>
            <a:lvl2pPr marL="113386" algn="l" defTabSz="226771" rtl="0" eaLnBrk="1" latinLnBrk="0" hangingPunct="1">
              <a:defRPr sz="446" kern="1200">
                <a:solidFill>
                  <a:schemeClr val="tx1"/>
                </a:solidFill>
                <a:latin typeface="+mn-lt"/>
                <a:ea typeface="+mn-ea"/>
                <a:cs typeface="+mn-cs"/>
              </a:defRPr>
            </a:lvl2pPr>
            <a:lvl3pPr marL="226771" algn="l" defTabSz="226771" rtl="0" eaLnBrk="1" latinLnBrk="0" hangingPunct="1">
              <a:defRPr sz="446" kern="1200">
                <a:solidFill>
                  <a:schemeClr val="tx1"/>
                </a:solidFill>
                <a:latin typeface="+mn-lt"/>
                <a:ea typeface="+mn-ea"/>
                <a:cs typeface="+mn-cs"/>
              </a:defRPr>
            </a:lvl3pPr>
            <a:lvl4pPr marL="340157" algn="l" defTabSz="226771" rtl="0" eaLnBrk="1" latinLnBrk="0" hangingPunct="1">
              <a:defRPr sz="446" kern="1200">
                <a:solidFill>
                  <a:schemeClr val="tx1"/>
                </a:solidFill>
                <a:latin typeface="+mn-lt"/>
                <a:ea typeface="+mn-ea"/>
                <a:cs typeface="+mn-cs"/>
              </a:defRPr>
            </a:lvl4pPr>
            <a:lvl5pPr marL="453542" algn="l" defTabSz="226771" rtl="0" eaLnBrk="1" latinLnBrk="0" hangingPunct="1">
              <a:defRPr sz="446" kern="1200">
                <a:solidFill>
                  <a:schemeClr val="tx1"/>
                </a:solidFill>
                <a:latin typeface="+mn-lt"/>
                <a:ea typeface="+mn-ea"/>
                <a:cs typeface="+mn-cs"/>
              </a:defRPr>
            </a:lvl5pPr>
            <a:lvl6pPr marL="566928" algn="l" defTabSz="226771" rtl="0" eaLnBrk="1" latinLnBrk="0" hangingPunct="1">
              <a:defRPr sz="446" kern="1200">
                <a:solidFill>
                  <a:schemeClr val="tx1"/>
                </a:solidFill>
                <a:latin typeface="+mn-lt"/>
                <a:ea typeface="+mn-ea"/>
                <a:cs typeface="+mn-cs"/>
              </a:defRPr>
            </a:lvl6pPr>
            <a:lvl7pPr marL="680314" algn="l" defTabSz="226771" rtl="0" eaLnBrk="1" latinLnBrk="0" hangingPunct="1">
              <a:defRPr sz="446" kern="1200">
                <a:solidFill>
                  <a:schemeClr val="tx1"/>
                </a:solidFill>
                <a:latin typeface="+mn-lt"/>
                <a:ea typeface="+mn-ea"/>
                <a:cs typeface="+mn-cs"/>
              </a:defRPr>
            </a:lvl7pPr>
            <a:lvl8pPr marL="793699" algn="l" defTabSz="226771" rtl="0" eaLnBrk="1" latinLnBrk="0" hangingPunct="1">
              <a:defRPr sz="446" kern="1200">
                <a:solidFill>
                  <a:schemeClr val="tx1"/>
                </a:solidFill>
                <a:latin typeface="+mn-lt"/>
                <a:ea typeface="+mn-ea"/>
                <a:cs typeface="+mn-cs"/>
              </a:defRPr>
            </a:lvl8pPr>
            <a:lvl9pPr marL="907085" algn="l" defTabSz="226771" rtl="0" eaLnBrk="1" latinLnBrk="0" hangingPunct="1">
              <a:defRPr sz="446" kern="1200">
                <a:solidFill>
                  <a:schemeClr val="tx1"/>
                </a:solidFill>
                <a:latin typeface="+mn-lt"/>
                <a:ea typeface="+mn-ea"/>
                <a:cs typeface="+mn-cs"/>
              </a:defRPr>
            </a:lvl9pPr>
          </a:lstStyle>
          <a:p>
            <a:pPr marL="238087" indent="-238087">
              <a:buFont typeface="+mj-lt"/>
              <a:buAutoNum type="arabicPeriod"/>
            </a:pPr>
            <a:r>
              <a:rPr lang="en-US" sz="1125" b="0" dirty="0"/>
              <a:t>Debates around </a:t>
            </a:r>
            <a:r>
              <a:rPr lang="en-US" sz="1125" b="0" dirty="0" err="1"/>
              <a:t>MAiD</a:t>
            </a:r>
            <a:r>
              <a:rPr lang="en-US" sz="1125" b="0" dirty="0"/>
              <a:t> are no longer just about religious convictions and/or pain relief. </a:t>
            </a:r>
          </a:p>
          <a:p>
            <a:pPr marL="238087" indent="-238087">
              <a:buFont typeface="+mj-lt"/>
              <a:buAutoNum type="arabicPeriod"/>
            </a:pPr>
            <a:r>
              <a:rPr lang="en-US" sz="1125" b="0" dirty="0"/>
              <a:t>Arguments for </a:t>
            </a:r>
            <a:r>
              <a:rPr lang="en-US" sz="1125" b="0" dirty="0" err="1"/>
              <a:t>MAiD</a:t>
            </a:r>
            <a:r>
              <a:rPr lang="en-US" sz="1125" b="0" dirty="0"/>
              <a:t> legislation tend to pathologize dependency and (unwittingly) rely on eugenicist logics.</a:t>
            </a:r>
          </a:p>
          <a:p>
            <a:pPr marL="238087" indent="-238087">
              <a:buFont typeface="+mj-lt"/>
              <a:buAutoNum type="arabicPeriod"/>
            </a:pPr>
            <a:r>
              <a:rPr lang="en-US" sz="1125" b="0" dirty="0"/>
              <a:t>Contemporary “death-with-dignity” discourse frames some persons as more </a:t>
            </a:r>
            <a:r>
              <a:rPr lang="en-US" sz="1125" b="0" dirty="0" err="1"/>
              <a:t>biopolitically</a:t>
            </a:r>
            <a:r>
              <a:rPr lang="en-US" sz="1125" b="0" dirty="0"/>
              <a:t> disposable than others. </a:t>
            </a:r>
          </a:p>
        </p:txBody>
      </p:sp>
    </p:spTree>
    <p:extLst>
      <p:ext uri="{BB962C8B-B14F-4D97-AF65-F5344CB8AC3E}">
        <p14:creationId xmlns:p14="http://schemas.microsoft.com/office/powerpoint/2010/main" val="333422170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p:cNvGrpSpPr/>
          <p:nvPr/>
        </p:nvGrpSpPr>
        <p:grpSpPr>
          <a:xfrm>
            <a:off x="7065925" y="0"/>
            <a:ext cx="5143501" cy="6858000"/>
            <a:chOff x="0" y="0"/>
            <a:chExt cx="10287000" cy="13716000"/>
          </a:xfrm>
        </p:grpSpPr>
        <p:pic>
          <p:nvPicPr>
            <p:cNvPr id="161" name="IMG_6338 2.JPG" descr="IMG_6338 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287000" cy="13716000"/>
            </a:xfrm>
            <a:prstGeom prst="rect">
              <a:avLst/>
            </a:prstGeom>
            <a:ln w="12700" cap="flat">
              <a:noFill/>
              <a:miter lim="400000"/>
            </a:ln>
            <a:effectLst/>
          </p:spPr>
        </p:pic>
        <p:sp>
          <p:nvSpPr>
            <p:cNvPr id="162" name="Porcelaneous Castable, Reduction Fired…"/>
            <p:cNvSpPr txBox="1"/>
            <p:nvPr/>
          </p:nvSpPr>
          <p:spPr>
            <a:xfrm>
              <a:off x="1351587" y="12085142"/>
              <a:ext cx="7983881" cy="1197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r">
                <a:defRPr>
                  <a:solidFill>
                    <a:srgbClr val="000000"/>
                  </a:solidFill>
                </a:defRPr>
              </a:pPr>
              <a:r>
                <a:rPr sz="600"/>
                <a:t>Porcelaneous Castable, Reduction Fired </a:t>
              </a:r>
            </a:p>
            <a:p>
              <a:pPr algn="r">
                <a:defRPr>
                  <a:solidFill>
                    <a:srgbClr val="000000"/>
                  </a:solidFill>
                </a:defRPr>
              </a:pPr>
              <a:r>
                <a:rPr sz="600"/>
                <a:t>Copper Glazes, Ash and Black Elm</a:t>
              </a:r>
            </a:p>
            <a:p>
              <a:pPr algn="r">
                <a:defRPr>
                  <a:solidFill>
                    <a:srgbClr val="000000"/>
                  </a:solidFill>
                </a:defRPr>
              </a:pPr>
              <a:r>
                <a:rPr sz="600"/>
                <a:t>7”H x 8”w x 8”D 2022</a:t>
              </a:r>
            </a:p>
          </p:txBody>
        </p:sp>
        <p:sp>
          <p:nvSpPr>
            <p:cNvPr id="163" name="George with an Icosahedron"/>
            <p:cNvSpPr txBox="1"/>
            <p:nvPr/>
          </p:nvSpPr>
          <p:spPr>
            <a:xfrm>
              <a:off x="399234" y="432892"/>
              <a:ext cx="4214470"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George with an Icosahedron</a:t>
              </a:r>
            </a:p>
          </p:txBody>
        </p:sp>
      </p:grpSp>
      <p:grpSp>
        <p:nvGrpSpPr>
          <p:cNvPr id="168" name="Group"/>
          <p:cNvGrpSpPr/>
          <p:nvPr/>
        </p:nvGrpSpPr>
        <p:grpSpPr>
          <a:xfrm>
            <a:off x="7065925" y="0"/>
            <a:ext cx="5143501" cy="6858000"/>
            <a:chOff x="0" y="0"/>
            <a:chExt cx="10287000" cy="13716000"/>
          </a:xfrm>
        </p:grpSpPr>
        <p:pic>
          <p:nvPicPr>
            <p:cNvPr id="165" name="IMG_6411.JPG" descr="IMG_64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287000" cy="13716000"/>
            </a:xfrm>
            <a:prstGeom prst="rect">
              <a:avLst/>
            </a:prstGeom>
            <a:ln w="12700" cap="flat">
              <a:noFill/>
              <a:miter lim="400000"/>
            </a:ln>
            <a:effectLst/>
          </p:spPr>
        </p:pic>
        <p:sp>
          <p:nvSpPr>
            <p:cNvPr id="166" name="John on Patterned Cylinder"/>
            <p:cNvSpPr txBox="1"/>
            <p:nvPr/>
          </p:nvSpPr>
          <p:spPr>
            <a:xfrm>
              <a:off x="185369" y="575767"/>
              <a:ext cx="4173017"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John on Patterned Cylinder </a:t>
              </a:r>
            </a:p>
          </p:txBody>
        </p:sp>
        <p:sp>
          <p:nvSpPr>
            <p:cNvPr id="167" name="Porcelaneous Castable, Reduction Fired Praseodymium Yellow Glazes, Dimensional Glaze with Printed Underglaze 11”H x 6”w x 7”D"/>
            <p:cNvSpPr txBox="1"/>
            <p:nvPr/>
          </p:nvSpPr>
          <p:spPr>
            <a:xfrm>
              <a:off x="698527" y="12843967"/>
              <a:ext cx="9575746"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Porcelaneous Castable, Reduction Fired Praseodymium Yellow Glazes, Dimensional Glaze with Printed Underglaze 11”H x 6”w x 7”D</a:t>
              </a:r>
            </a:p>
          </p:txBody>
        </p:sp>
      </p:grpSp>
      <p:grpSp>
        <p:nvGrpSpPr>
          <p:cNvPr id="172" name="Group"/>
          <p:cNvGrpSpPr/>
          <p:nvPr/>
        </p:nvGrpSpPr>
        <p:grpSpPr>
          <a:xfrm>
            <a:off x="7065925" y="0"/>
            <a:ext cx="5143501" cy="6858000"/>
            <a:chOff x="0" y="0"/>
            <a:chExt cx="10287000" cy="13716000"/>
          </a:xfrm>
        </p:grpSpPr>
        <p:pic>
          <p:nvPicPr>
            <p:cNvPr id="169" name="IMG_6383 2.JPG" descr="IMG_6383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0287000" cy="13716000"/>
            </a:xfrm>
            <a:prstGeom prst="rect">
              <a:avLst/>
            </a:prstGeom>
            <a:ln w="12700" cap="flat">
              <a:noFill/>
              <a:miter lim="400000"/>
            </a:ln>
            <a:effectLst/>
          </p:spPr>
        </p:pic>
        <p:sp>
          <p:nvSpPr>
            <p:cNvPr id="170" name="Porcelaneous Castable, Reduction Fired Copper Glazes, Porcelain and Red Clays, Printed Underglaze…"/>
            <p:cNvSpPr txBox="1"/>
            <p:nvPr/>
          </p:nvSpPr>
          <p:spPr>
            <a:xfrm>
              <a:off x="1004590" y="12456617"/>
              <a:ext cx="9066159" cy="1197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r">
                <a:defRPr>
                  <a:solidFill>
                    <a:srgbClr val="000000"/>
                  </a:solidFill>
                </a:defRPr>
              </a:pPr>
              <a:r>
                <a:rPr sz="600"/>
                <a:t>Porcelaneous Castable, Reduction Fired Copper Glazes, Porcelain and Red Clays, Printed Underglaze</a:t>
              </a:r>
            </a:p>
            <a:p>
              <a:pPr algn="r">
                <a:defRPr>
                  <a:solidFill>
                    <a:srgbClr val="000000"/>
                  </a:solidFill>
                </a:defRPr>
              </a:pPr>
              <a:r>
                <a:rPr sz="600"/>
                <a:t>8”H x 9”w x 9”D 2022</a:t>
              </a:r>
            </a:p>
          </p:txBody>
        </p:sp>
        <p:sp>
          <p:nvSpPr>
            <p:cNvPr id="171" name="Thomas on a Sliding Stack"/>
            <p:cNvSpPr txBox="1"/>
            <p:nvPr/>
          </p:nvSpPr>
          <p:spPr>
            <a:xfrm>
              <a:off x="606907" y="575767"/>
              <a:ext cx="3980079"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Thomas on a Sliding Stack</a:t>
              </a:r>
            </a:p>
          </p:txBody>
        </p:sp>
      </p:grpSp>
      <p:grpSp>
        <p:nvGrpSpPr>
          <p:cNvPr id="176" name="Group"/>
          <p:cNvGrpSpPr/>
          <p:nvPr/>
        </p:nvGrpSpPr>
        <p:grpSpPr>
          <a:xfrm>
            <a:off x="7065925" y="0"/>
            <a:ext cx="5143501" cy="6858001"/>
            <a:chOff x="0" y="0"/>
            <a:chExt cx="10287000" cy="13716000"/>
          </a:xfrm>
        </p:grpSpPr>
        <p:pic>
          <p:nvPicPr>
            <p:cNvPr id="173" name="IMG_6418.JPG" descr="IMG_641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0287000" cy="13716000"/>
            </a:xfrm>
            <a:prstGeom prst="rect">
              <a:avLst/>
            </a:prstGeom>
            <a:ln w="12700" cap="flat">
              <a:noFill/>
              <a:miter lim="400000"/>
            </a:ln>
            <a:effectLst/>
          </p:spPr>
        </p:pic>
        <p:sp>
          <p:nvSpPr>
            <p:cNvPr id="174" name="Porcelaneous Castable, Reduction Fired Copper Glazes, Refractory Brick, Gold Luster…"/>
            <p:cNvSpPr txBox="1"/>
            <p:nvPr/>
          </p:nvSpPr>
          <p:spPr>
            <a:xfrm>
              <a:off x="1775894" y="12228017"/>
              <a:ext cx="7983881" cy="1197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r">
                <a:defRPr>
                  <a:solidFill>
                    <a:srgbClr val="000000"/>
                  </a:solidFill>
                </a:defRPr>
              </a:pPr>
              <a:r>
                <a:rPr sz="600"/>
                <a:t>Porcelaneous Castable, Reduction Fired Copper Glazes, Refractory Brick, Gold Luster</a:t>
              </a:r>
            </a:p>
            <a:p>
              <a:pPr algn="r">
                <a:defRPr>
                  <a:solidFill>
                    <a:srgbClr val="000000"/>
                  </a:solidFill>
                </a:defRPr>
              </a:pPr>
              <a:r>
                <a:rPr sz="600"/>
                <a:t>9”H x 9”w x 4.5”D 2022</a:t>
              </a:r>
            </a:p>
          </p:txBody>
        </p:sp>
        <p:sp>
          <p:nvSpPr>
            <p:cNvPr id="175" name="John with an icosahedron Stack"/>
            <p:cNvSpPr txBox="1"/>
            <p:nvPr/>
          </p:nvSpPr>
          <p:spPr>
            <a:xfrm>
              <a:off x="505612" y="575767"/>
              <a:ext cx="4856075"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John with an icosahedron Stack </a:t>
              </a:r>
            </a:p>
          </p:txBody>
        </p:sp>
      </p:grpSp>
      <p:grpSp>
        <p:nvGrpSpPr>
          <p:cNvPr id="180" name="Group"/>
          <p:cNvGrpSpPr/>
          <p:nvPr/>
        </p:nvGrpSpPr>
        <p:grpSpPr>
          <a:xfrm>
            <a:off x="7029913" y="-1"/>
            <a:ext cx="5215525" cy="6858001"/>
            <a:chOff x="0" y="0"/>
            <a:chExt cx="10431048" cy="13716000"/>
          </a:xfrm>
        </p:grpSpPr>
        <p:pic>
          <p:nvPicPr>
            <p:cNvPr id="177" name="Lost in Translation_Deception and Desire_Dodeca Ben 2.tif" descr="Lost in Translation_Deception and Desire_Dodeca Ben 2.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048" y="0"/>
              <a:ext cx="10287001" cy="13716000"/>
            </a:xfrm>
            <a:prstGeom prst="rect">
              <a:avLst/>
            </a:prstGeom>
            <a:ln w="12700" cap="flat">
              <a:noFill/>
              <a:miter lim="400000"/>
            </a:ln>
            <a:effectLst/>
          </p:spPr>
        </p:pic>
        <p:sp>
          <p:nvSpPr>
            <p:cNvPr id="178" name="Porcelaneous Castable, reduction fired Copper Glazes,…"/>
            <p:cNvSpPr txBox="1"/>
            <p:nvPr/>
          </p:nvSpPr>
          <p:spPr>
            <a:xfrm>
              <a:off x="0" y="12869367"/>
              <a:ext cx="9863898"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r">
                <a:defRPr>
                  <a:solidFill>
                    <a:srgbClr val="000000"/>
                  </a:solidFill>
                </a:defRPr>
              </a:pPr>
              <a:r>
                <a:rPr sz="600"/>
                <a:t>Porcelaneous Castable, reduction fired Copper Glazes, </a:t>
              </a:r>
            </a:p>
            <a:p>
              <a:pPr algn="r">
                <a:defRPr>
                  <a:solidFill>
                    <a:srgbClr val="000000"/>
                  </a:solidFill>
                </a:defRPr>
              </a:pPr>
              <a:r>
                <a:rPr sz="600"/>
                <a:t>Gold Luster, Ash 16”H x 13”w x 12”D 2022</a:t>
              </a:r>
            </a:p>
          </p:txBody>
        </p:sp>
        <p:sp>
          <p:nvSpPr>
            <p:cNvPr id="179" name="Benjamin on a Dodecahedron"/>
            <p:cNvSpPr txBox="1"/>
            <p:nvPr/>
          </p:nvSpPr>
          <p:spPr>
            <a:xfrm>
              <a:off x="5870987" y="150470"/>
              <a:ext cx="442112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Benjamin on a Dodecahedron</a:t>
              </a:r>
            </a:p>
          </p:txBody>
        </p:sp>
      </p:grpSp>
      <p:grpSp>
        <p:nvGrpSpPr>
          <p:cNvPr id="184" name="Group"/>
          <p:cNvGrpSpPr/>
          <p:nvPr/>
        </p:nvGrpSpPr>
        <p:grpSpPr>
          <a:xfrm>
            <a:off x="7065925" y="0"/>
            <a:ext cx="5143501" cy="6858000"/>
            <a:chOff x="0" y="0"/>
            <a:chExt cx="10287000" cy="13716000"/>
          </a:xfrm>
        </p:grpSpPr>
        <p:pic>
          <p:nvPicPr>
            <p:cNvPr id="181" name="IMG_6379.JPG" descr="IMG_6379.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0287000" cy="13716000"/>
            </a:xfrm>
            <a:prstGeom prst="rect">
              <a:avLst/>
            </a:prstGeom>
            <a:ln w="12700" cap="flat">
              <a:noFill/>
              <a:miter lim="400000"/>
            </a:ln>
            <a:effectLst/>
          </p:spPr>
        </p:pic>
        <p:sp>
          <p:nvSpPr>
            <p:cNvPr id="182" name="Porcelaneous Castable, Reduction Fired…"/>
            <p:cNvSpPr txBox="1"/>
            <p:nvPr/>
          </p:nvSpPr>
          <p:spPr>
            <a:xfrm>
              <a:off x="1580187" y="12085142"/>
              <a:ext cx="7983881" cy="1197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r">
                <a:defRPr>
                  <a:solidFill>
                    <a:srgbClr val="000000"/>
                  </a:solidFill>
                </a:defRPr>
              </a:pPr>
              <a:r>
                <a:rPr sz="600"/>
                <a:t>Porcelaneous Castable, Reduction Fired </a:t>
              </a:r>
            </a:p>
            <a:p>
              <a:pPr algn="r">
                <a:defRPr>
                  <a:solidFill>
                    <a:srgbClr val="000000"/>
                  </a:solidFill>
                </a:defRPr>
              </a:pPr>
              <a:r>
                <a:rPr sz="600"/>
                <a:t>Cobalt and Copper Glazes, Gold Luster, Ash</a:t>
              </a:r>
            </a:p>
            <a:p>
              <a:pPr algn="r">
                <a:defRPr>
                  <a:solidFill>
                    <a:srgbClr val="000000"/>
                  </a:solidFill>
                </a:defRPr>
              </a:pPr>
              <a:r>
                <a:rPr sz="600"/>
                <a:t>9”H x 10”w x 7”D 2022</a:t>
              </a:r>
            </a:p>
          </p:txBody>
        </p:sp>
        <p:sp>
          <p:nvSpPr>
            <p:cNvPr id="183" name="George on an Octahedron"/>
            <p:cNvSpPr txBox="1"/>
            <p:nvPr/>
          </p:nvSpPr>
          <p:spPr>
            <a:xfrm>
              <a:off x="971039" y="432892"/>
              <a:ext cx="3871266"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George on an Octahedron</a:t>
              </a:r>
            </a:p>
          </p:txBody>
        </p:sp>
      </p:grpSp>
      <p:grpSp>
        <p:nvGrpSpPr>
          <p:cNvPr id="188" name="Group"/>
          <p:cNvGrpSpPr/>
          <p:nvPr/>
        </p:nvGrpSpPr>
        <p:grpSpPr>
          <a:xfrm>
            <a:off x="7065925" y="0"/>
            <a:ext cx="5143501" cy="6858000"/>
            <a:chOff x="0" y="0"/>
            <a:chExt cx="10287000" cy="13716000"/>
          </a:xfrm>
        </p:grpSpPr>
        <p:pic>
          <p:nvPicPr>
            <p:cNvPr id="185" name="IMG_6345.JPG" descr="IMG_6345.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0287000" cy="13716000"/>
            </a:xfrm>
            <a:prstGeom prst="rect">
              <a:avLst/>
            </a:prstGeom>
            <a:ln w="12700" cap="flat">
              <a:noFill/>
              <a:miter lim="400000"/>
            </a:ln>
            <a:effectLst/>
          </p:spPr>
        </p:pic>
        <p:sp>
          <p:nvSpPr>
            <p:cNvPr id="186" name="Porcelaneous Castable, Reduction Fired…"/>
            <p:cNvSpPr txBox="1"/>
            <p:nvPr/>
          </p:nvSpPr>
          <p:spPr>
            <a:xfrm>
              <a:off x="1705869" y="12228017"/>
              <a:ext cx="7983881" cy="11979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r">
                <a:defRPr>
                  <a:solidFill>
                    <a:srgbClr val="000000"/>
                  </a:solidFill>
                </a:defRPr>
              </a:pPr>
              <a:r>
                <a:rPr sz="600"/>
                <a:t>Porcelaneous Castable, Reduction Fired </a:t>
              </a:r>
            </a:p>
            <a:p>
              <a:pPr algn="r">
                <a:defRPr>
                  <a:solidFill>
                    <a:srgbClr val="000000"/>
                  </a:solidFill>
                </a:defRPr>
              </a:pPr>
              <a:r>
                <a:rPr sz="600"/>
                <a:t>Praseodymium Yellow Glazes, Cherry</a:t>
              </a:r>
            </a:p>
            <a:p>
              <a:pPr algn="r">
                <a:defRPr>
                  <a:solidFill>
                    <a:srgbClr val="000000"/>
                  </a:solidFill>
                </a:defRPr>
              </a:pPr>
              <a:r>
                <a:rPr sz="600"/>
                <a:t>8”H x 9”w x 9”D 2022</a:t>
              </a:r>
            </a:p>
          </p:txBody>
        </p:sp>
        <p:sp>
          <p:nvSpPr>
            <p:cNvPr id="187" name="George on a Dodecahedron"/>
            <p:cNvSpPr txBox="1"/>
            <p:nvPr/>
          </p:nvSpPr>
          <p:spPr>
            <a:xfrm>
              <a:off x="848614" y="575767"/>
              <a:ext cx="4119373" cy="829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George on a Dodecahedron</a:t>
              </a:r>
            </a:p>
          </p:txBody>
        </p:sp>
      </p:grpSp>
      <p:sp>
        <p:nvSpPr>
          <p:cNvPr id="189" name="Steven Thurston…"/>
          <p:cNvSpPr txBox="1"/>
          <p:nvPr/>
        </p:nvSpPr>
        <p:spPr>
          <a:xfrm>
            <a:off x="654304" y="325759"/>
            <a:ext cx="4249103" cy="1328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l">
              <a:defRPr sz="9000">
                <a:solidFill>
                  <a:srgbClr val="FFFFFF"/>
                </a:solidFill>
              </a:defRPr>
            </a:pPr>
            <a:r>
              <a:rPr sz="4500"/>
              <a:t>Steven Thurston</a:t>
            </a:r>
          </a:p>
          <a:p>
            <a:pPr algn="l">
              <a:defRPr sz="3800">
                <a:solidFill>
                  <a:srgbClr val="FFFFFF"/>
                </a:solidFill>
              </a:defRPr>
            </a:pPr>
            <a:r>
              <a:rPr sz="1900"/>
              <a:t>Associate Professor Department of Art</a:t>
            </a:r>
          </a:p>
          <a:p>
            <a:pPr algn="l">
              <a:defRPr sz="3800">
                <a:solidFill>
                  <a:srgbClr val="FFFFFF"/>
                </a:solidFill>
              </a:defRPr>
            </a:pPr>
            <a:r>
              <a:rPr sz="1900"/>
              <a:t>Large Grant Recipient</a:t>
            </a:r>
          </a:p>
        </p:txBody>
      </p:sp>
      <p:sp>
        <p:nvSpPr>
          <p:cNvPr id="190" name="Lost in Translation- Deception and Desire"/>
          <p:cNvSpPr txBox="1"/>
          <p:nvPr/>
        </p:nvSpPr>
        <p:spPr>
          <a:xfrm>
            <a:off x="637959" y="1913768"/>
            <a:ext cx="5201463" cy="1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Lost in Translation- Deception and Desire</a:t>
            </a:r>
          </a:p>
        </p:txBody>
      </p:sp>
      <p:sp>
        <p:nvSpPr>
          <p:cNvPr id="191" name="This research project is very much grounded in material exploration and translational misinterpretations. The work seeks to exploit how desires enable deception and how deception promotes misunderstanding. Layered with historical references, this work is"/>
          <p:cNvSpPr txBox="1"/>
          <p:nvPr/>
        </p:nvSpPr>
        <p:spPr>
          <a:xfrm>
            <a:off x="640310" y="2288372"/>
            <a:ext cx="6001095" cy="4237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l" defTabSz="228600">
              <a:defRPr sz="3200">
                <a:solidFill>
                  <a:srgbClr val="FFFFFF"/>
                </a:solidFill>
                <a:latin typeface="Helvetica"/>
                <a:ea typeface="Helvetica"/>
                <a:cs typeface="Helvetica"/>
                <a:sym typeface="Helvetica"/>
              </a:defRPr>
            </a:pPr>
            <a:r>
              <a:rPr sz="1600"/>
              <a:t>This research project is very much grounded in material exploration and translational misinterpretations. The work seeks to exploit how desires enable deception and how deception promotes misunderstanding. Layered with historical references, this work is grounded within the emotional pursuits of understanding the chemical and physical transformation of earth into meaning. Pictorially, the chosen busts are intentionally fragmented from their origins and purposely situated on plinths of wood or clay. The wooden pillows are carved from large blocks to offer a juxtaposition within the familiar and capture a false display of rest. The clay plinths are deliberately solid and overflowing with glaze as if to consume and bury the mythologies surrounding the subjects. Each composition explores the alchemy of porcelain. The altered formulas within each test material limits and creates new amalgams of ceramic form </a:t>
            </a:r>
          </a:p>
          <a:p>
            <a:pPr algn="l" defTabSz="228600">
              <a:defRPr sz="3200">
                <a:solidFill>
                  <a:srgbClr val="FFFFFF"/>
                </a:solidFill>
                <a:latin typeface="Helvetica"/>
                <a:ea typeface="Helvetica"/>
                <a:cs typeface="Helvetica"/>
                <a:sym typeface="Helvetica"/>
              </a:defRPr>
            </a:pPr>
            <a:endParaRPr sz="1600"/>
          </a:p>
          <a:p>
            <a:pPr algn="l" defTabSz="228600">
              <a:defRPr sz="3200">
                <a:solidFill>
                  <a:srgbClr val="FFFFFF"/>
                </a:solidFill>
                <a:latin typeface="Helvetica"/>
                <a:ea typeface="Helvetica"/>
                <a:cs typeface="Helvetica"/>
                <a:sym typeface="Helvetica"/>
              </a:defRPr>
            </a:pPr>
            <a:r>
              <a:rPr sz="1600"/>
              <a:t>- A contemporary quest to turn lead into gold.</a:t>
            </a:r>
          </a:p>
        </p:txBody>
      </p:sp>
    </p:spTree>
    <p:extLst>
      <p:ext uri="{BB962C8B-B14F-4D97-AF65-F5344CB8AC3E}">
        <p14:creationId xmlns:p14="http://schemas.microsoft.com/office/powerpoint/2010/main" val="3142054657"/>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xit" fill="hold" grpId="0" nodeType="afterEffect">
                                  <p:stCondLst>
                                    <p:cond delay="3000"/>
                                  </p:stCondLst>
                                  <p:iterate>
                                    <p:tmAbs val="0"/>
                                  </p:iterate>
                                  <p:childTnLst>
                                    <p:animEffect transition="out" filter="fade">
                                      <p:cBhvr>
                                        <p:cTn id="6" dur="3000" fill="hold"/>
                                        <p:tgtEl>
                                          <p:spTgt spid="188"/>
                                        </p:tgtEl>
                                      </p:cBhvr>
                                    </p:animEffect>
                                    <p:set>
                                      <p:cBhvr>
                                        <p:cTn id="7" fill="hold">
                                          <p:stCondLst>
                                            <p:cond delay="2999"/>
                                          </p:stCondLst>
                                        </p:cTn>
                                        <p:tgtEl>
                                          <p:spTgt spid="188"/>
                                        </p:tgtEl>
                                        <p:attrNameLst>
                                          <p:attrName>style.visibility</p:attrName>
                                        </p:attrNameLst>
                                      </p:cBhvr>
                                      <p:to>
                                        <p:strVal val="hidden"/>
                                      </p:to>
                                    </p:set>
                                  </p:childTnLst>
                                </p:cTn>
                              </p:par>
                            </p:childTnLst>
                          </p:cTn>
                        </p:par>
                        <p:par>
                          <p:cTn id="8" fill="hold">
                            <p:stCondLst>
                              <p:cond delay="6000"/>
                            </p:stCondLst>
                            <p:childTnLst>
                              <p:par>
                                <p:cTn id="9" presetID="10" presetClass="exit" fill="hold" grpId="0" nodeType="afterEffect">
                                  <p:stCondLst>
                                    <p:cond delay="3000"/>
                                  </p:stCondLst>
                                  <p:iterate>
                                    <p:tmAbs val="0"/>
                                  </p:iterate>
                                  <p:childTnLst>
                                    <p:animEffect transition="out" filter="fade">
                                      <p:cBhvr>
                                        <p:cTn id="10" dur="3000" fill="hold"/>
                                        <p:tgtEl>
                                          <p:spTgt spid="184"/>
                                        </p:tgtEl>
                                      </p:cBhvr>
                                    </p:animEffect>
                                    <p:set>
                                      <p:cBhvr>
                                        <p:cTn id="11" fill="hold">
                                          <p:stCondLst>
                                            <p:cond delay="2999"/>
                                          </p:stCondLst>
                                        </p:cTn>
                                        <p:tgtEl>
                                          <p:spTgt spid="184"/>
                                        </p:tgtEl>
                                        <p:attrNameLst>
                                          <p:attrName>style.visibility</p:attrName>
                                        </p:attrNameLst>
                                      </p:cBhvr>
                                      <p:to>
                                        <p:strVal val="hidden"/>
                                      </p:to>
                                    </p:set>
                                  </p:childTnLst>
                                </p:cTn>
                              </p:par>
                            </p:childTnLst>
                          </p:cTn>
                        </p:par>
                        <p:par>
                          <p:cTn id="12" fill="hold">
                            <p:stCondLst>
                              <p:cond delay="12000"/>
                            </p:stCondLst>
                            <p:childTnLst>
                              <p:par>
                                <p:cTn id="13" presetID="10" presetClass="exit" fill="hold" grpId="0" nodeType="afterEffect">
                                  <p:stCondLst>
                                    <p:cond delay="3000"/>
                                  </p:stCondLst>
                                  <p:iterate>
                                    <p:tmAbs val="0"/>
                                  </p:iterate>
                                  <p:childTnLst>
                                    <p:animEffect transition="out" filter="fade">
                                      <p:cBhvr>
                                        <p:cTn id="14" dur="3000" fill="hold"/>
                                        <p:tgtEl>
                                          <p:spTgt spid="180"/>
                                        </p:tgtEl>
                                      </p:cBhvr>
                                    </p:animEffect>
                                    <p:set>
                                      <p:cBhvr>
                                        <p:cTn id="15" fill="hold">
                                          <p:stCondLst>
                                            <p:cond delay="2999"/>
                                          </p:stCondLst>
                                        </p:cTn>
                                        <p:tgtEl>
                                          <p:spTgt spid="180"/>
                                        </p:tgtEl>
                                        <p:attrNameLst>
                                          <p:attrName>style.visibility</p:attrName>
                                        </p:attrNameLst>
                                      </p:cBhvr>
                                      <p:to>
                                        <p:strVal val="hidden"/>
                                      </p:to>
                                    </p:set>
                                  </p:childTnLst>
                                </p:cTn>
                              </p:par>
                            </p:childTnLst>
                          </p:cTn>
                        </p:par>
                        <p:par>
                          <p:cTn id="16" fill="hold">
                            <p:stCondLst>
                              <p:cond delay="18000"/>
                            </p:stCondLst>
                            <p:childTnLst>
                              <p:par>
                                <p:cTn id="17" presetID="10" presetClass="exit" fill="hold" grpId="0" nodeType="afterEffect">
                                  <p:stCondLst>
                                    <p:cond delay="3000"/>
                                  </p:stCondLst>
                                  <p:iterate>
                                    <p:tmAbs val="0"/>
                                  </p:iterate>
                                  <p:childTnLst>
                                    <p:animEffect transition="out" filter="fade">
                                      <p:cBhvr>
                                        <p:cTn id="18" dur="3000" fill="hold"/>
                                        <p:tgtEl>
                                          <p:spTgt spid="176"/>
                                        </p:tgtEl>
                                      </p:cBhvr>
                                    </p:animEffect>
                                    <p:set>
                                      <p:cBhvr>
                                        <p:cTn id="19" fill="hold">
                                          <p:stCondLst>
                                            <p:cond delay="2999"/>
                                          </p:stCondLst>
                                        </p:cTn>
                                        <p:tgtEl>
                                          <p:spTgt spid="176"/>
                                        </p:tgtEl>
                                        <p:attrNameLst>
                                          <p:attrName>style.visibility</p:attrName>
                                        </p:attrNameLst>
                                      </p:cBhvr>
                                      <p:to>
                                        <p:strVal val="hidden"/>
                                      </p:to>
                                    </p:set>
                                  </p:childTnLst>
                                </p:cTn>
                              </p:par>
                            </p:childTnLst>
                          </p:cTn>
                        </p:par>
                        <p:par>
                          <p:cTn id="20" fill="hold">
                            <p:stCondLst>
                              <p:cond delay="24000"/>
                            </p:stCondLst>
                            <p:childTnLst>
                              <p:par>
                                <p:cTn id="21" presetID="10" presetClass="exit" fill="hold" grpId="0" nodeType="afterEffect">
                                  <p:stCondLst>
                                    <p:cond delay="3000"/>
                                  </p:stCondLst>
                                  <p:iterate>
                                    <p:tmAbs val="0"/>
                                  </p:iterate>
                                  <p:childTnLst>
                                    <p:animEffect transition="out" filter="fade">
                                      <p:cBhvr>
                                        <p:cTn id="22" dur="3000" fill="hold"/>
                                        <p:tgtEl>
                                          <p:spTgt spid="172"/>
                                        </p:tgtEl>
                                      </p:cBhvr>
                                    </p:animEffect>
                                    <p:set>
                                      <p:cBhvr>
                                        <p:cTn id="23" fill="hold">
                                          <p:stCondLst>
                                            <p:cond delay="2999"/>
                                          </p:stCondLst>
                                        </p:cTn>
                                        <p:tgtEl>
                                          <p:spTgt spid="172"/>
                                        </p:tgtEl>
                                        <p:attrNameLst>
                                          <p:attrName>style.visibility</p:attrName>
                                        </p:attrNameLst>
                                      </p:cBhvr>
                                      <p:to>
                                        <p:strVal val="hidden"/>
                                      </p:to>
                                    </p:set>
                                  </p:childTnLst>
                                </p:cTn>
                              </p:par>
                            </p:childTnLst>
                          </p:cTn>
                        </p:par>
                        <p:par>
                          <p:cTn id="24" fill="hold">
                            <p:stCondLst>
                              <p:cond delay="30000"/>
                            </p:stCondLst>
                            <p:childTnLst>
                              <p:par>
                                <p:cTn id="25" presetID="10" presetClass="exit" fill="hold" grpId="0" nodeType="afterEffect">
                                  <p:stCondLst>
                                    <p:cond delay="3000"/>
                                  </p:stCondLst>
                                  <p:iterate>
                                    <p:tmAbs val="0"/>
                                  </p:iterate>
                                  <p:childTnLst>
                                    <p:animEffect transition="out" filter="fade">
                                      <p:cBhvr>
                                        <p:cTn id="26" dur="3000" fill="hold"/>
                                        <p:tgtEl>
                                          <p:spTgt spid="168"/>
                                        </p:tgtEl>
                                      </p:cBhvr>
                                    </p:animEffect>
                                    <p:set>
                                      <p:cBhvr>
                                        <p:cTn id="27" fill="hold">
                                          <p:stCondLst>
                                            <p:cond delay="299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advAuto="0"/>
      <p:bldP spid="172" grpId="0" animBg="1" advAuto="0"/>
      <p:bldP spid="176" grpId="0" animBg="1" advAuto="0"/>
      <p:bldP spid="180" grpId="0" animBg="1" advAuto="0"/>
      <p:bldP spid="184" grpId="0" animBg="1" advAuto="0"/>
      <p:bldP spid="188"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9423D-FF7A-9A7D-DE8A-77B4DFE47AD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B155BC1-B9CB-3C06-1CD5-2B908E22E18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816AB82-20AE-D861-31DA-792DC62855BD}"/>
              </a:ext>
            </a:extLst>
          </p:cNvPr>
          <p:cNvPicPr>
            <a:picLocks noChangeAspect="1"/>
          </p:cNvPicPr>
          <p:nvPr/>
        </p:nvPicPr>
        <p:blipFill>
          <a:blip r:embed="rId2"/>
          <a:stretch>
            <a:fillRect/>
          </a:stretch>
        </p:blipFill>
        <p:spPr>
          <a:xfrm>
            <a:off x="0" y="0"/>
            <a:ext cx="12278034" cy="6858000"/>
          </a:xfrm>
          <a:prstGeom prst="rect">
            <a:avLst/>
          </a:prstGeom>
        </p:spPr>
      </p:pic>
    </p:spTree>
    <p:extLst>
      <p:ext uri="{BB962C8B-B14F-4D97-AF65-F5344CB8AC3E}">
        <p14:creationId xmlns:p14="http://schemas.microsoft.com/office/powerpoint/2010/main" val="228619751"/>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95AB56E6-05DE-E667-3804-2E9638167E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4839" y="314319"/>
            <a:ext cx="2589419" cy="2258787"/>
          </a:xfrm>
          <a:prstGeom prst="rect">
            <a:avLst/>
          </a:prstGeom>
        </p:spPr>
      </p:pic>
      <p:pic>
        <p:nvPicPr>
          <p:cNvPr id="5" name="Picture 5" descr="A picture containing map&#10;&#10;Description automatically generated">
            <a:extLst>
              <a:ext uri="{FF2B5EF4-FFF2-40B4-BE49-F238E27FC236}">
                <a16:creationId xmlns:a16="http://schemas.microsoft.com/office/drawing/2014/main" id="{0F40CD03-C71D-535D-62B8-5B5D7DD8A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3015" y="2797274"/>
            <a:ext cx="7355996" cy="3652297"/>
          </a:xfrm>
          <a:prstGeom prst="rect">
            <a:avLst/>
          </a:prstGeom>
        </p:spPr>
      </p:pic>
      <p:pic>
        <p:nvPicPr>
          <p:cNvPr id="6" name="Picture 6">
            <a:extLst>
              <a:ext uri="{FF2B5EF4-FFF2-40B4-BE49-F238E27FC236}">
                <a16:creationId xmlns:a16="http://schemas.microsoft.com/office/drawing/2014/main" id="{904BFC73-A004-340C-A9FF-5779C2E26F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3944" y="290110"/>
            <a:ext cx="4575067" cy="2282996"/>
          </a:xfrm>
          <a:prstGeom prst="rect">
            <a:avLst/>
          </a:prstGeom>
        </p:spPr>
      </p:pic>
      <p:sp>
        <p:nvSpPr>
          <p:cNvPr id="12" name="Rectangle 11">
            <a:extLst>
              <a:ext uri="{FF2B5EF4-FFF2-40B4-BE49-F238E27FC236}">
                <a16:creationId xmlns:a16="http://schemas.microsoft.com/office/drawing/2014/main" id="{37FACC83-0A39-3802-D672-21CAA56094A4}"/>
              </a:ext>
            </a:extLst>
          </p:cNvPr>
          <p:cNvSpPr/>
          <p:nvPr/>
        </p:nvSpPr>
        <p:spPr>
          <a:xfrm>
            <a:off x="-3" y="-17820"/>
            <a:ext cx="4075196" cy="6855906"/>
          </a:xfrm>
          <a:prstGeom prst="rect">
            <a:avLst/>
          </a:prstGeom>
          <a:solidFill>
            <a:srgbClr val="312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14360" y="426052"/>
            <a:ext cx="3751259" cy="1288689"/>
          </a:xfrm>
        </p:spPr>
        <p:txBody>
          <a:bodyPr vert="horz" lIns="91440" tIns="45720" rIns="91440" bIns="45720" rtlCol="0" anchor="b">
            <a:noAutofit/>
          </a:bodyPr>
          <a:lstStyle/>
          <a:p>
            <a:pPr algn="l">
              <a:lnSpc>
                <a:spcPts val="2000"/>
              </a:lnSpc>
              <a:spcBef>
                <a:spcPts val="3600"/>
              </a:spcBef>
              <a:spcAft>
                <a:spcPts val="3600"/>
              </a:spcAft>
            </a:pPr>
            <a:r>
              <a:rPr lang="en-US" sz="1300" dirty="0">
                <a:solidFill>
                  <a:srgbClr val="FFFFFF"/>
                </a:solidFill>
                <a:ea typeface="+mn-lt"/>
                <a:cs typeface="+mn-lt"/>
              </a:rPr>
              <a:t>A Virtual Reality experience that simulates an underground soil world inhabited by creatures that can be “embodied” by people. Our goal is to create a playful, open-ended, underground soil world.</a:t>
            </a:r>
            <a:endParaRPr lang="en-US" sz="1300" dirty="0">
              <a:solidFill>
                <a:srgbClr val="FFFFFF"/>
              </a:solidFill>
            </a:endParaRPr>
          </a:p>
        </p:txBody>
      </p:sp>
      <p:pic>
        <p:nvPicPr>
          <p:cNvPr id="9" name="Picture 9" descr="Graphical user interface, website&#10;&#10;Description automatically generated">
            <a:extLst>
              <a:ext uri="{FF2B5EF4-FFF2-40B4-BE49-F238E27FC236}">
                <a16:creationId xmlns:a16="http://schemas.microsoft.com/office/drawing/2014/main" id="{4421DF27-9D43-F5B0-53BC-6D24CA1D21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404" y="3028848"/>
            <a:ext cx="3889464" cy="3279215"/>
          </a:xfrm>
          <a:prstGeom prst="rect">
            <a:avLst/>
          </a:prstGeom>
        </p:spPr>
      </p:pic>
      <p:sp>
        <p:nvSpPr>
          <p:cNvPr id="10" name="Title 1">
            <a:extLst>
              <a:ext uri="{FF2B5EF4-FFF2-40B4-BE49-F238E27FC236}">
                <a16:creationId xmlns:a16="http://schemas.microsoft.com/office/drawing/2014/main" id="{793A2A9A-9036-138A-F331-0D37E7B2CDC8}"/>
              </a:ext>
            </a:extLst>
          </p:cNvPr>
          <p:cNvSpPr txBox="1">
            <a:spLocks/>
          </p:cNvSpPr>
          <p:nvPr/>
        </p:nvSpPr>
        <p:spPr>
          <a:xfrm>
            <a:off x="236543" y="1859736"/>
            <a:ext cx="3802061" cy="6148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1450" indent="-171450" algn="l">
              <a:lnSpc>
                <a:spcPct val="100000"/>
              </a:lnSpc>
              <a:buFont typeface="Arial" panose="020B0604020202020204" pitchFamily="34" charset="0"/>
              <a:buChar char="•"/>
            </a:pPr>
            <a:r>
              <a:rPr lang="en-US" sz="1100" i="1" dirty="0">
                <a:solidFill>
                  <a:srgbClr val="FFFFFF"/>
                </a:solidFill>
                <a:latin typeface="Calibri"/>
                <a:cs typeface="Calibri Light"/>
              </a:rPr>
              <a:t>Department of Art</a:t>
            </a:r>
          </a:p>
          <a:p>
            <a:pPr marL="171450" indent="-171450" algn="l">
              <a:lnSpc>
                <a:spcPct val="100000"/>
              </a:lnSpc>
              <a:buFont typeface="Arial" panose="020B0604020202020204" pitchFamily="34" charset="0"/>
              <a:buChar char="•"/>
            </a:pPr>
            <a:r>
              <a:rPr lang="en-US" sz="1100" i="1" dirty="0">
                <a:solidFill>
                  <a:srgbClr val="FFFFFF"/>
                </a:solidFill>
                <a:latin typeface="Calibri"/>
                <a:cs typeface="Calibri Light"/>
              </a:rPr>
              <a:t>Department of Design</a:t>
            </a:r>
          </a:p>
          <a:p>
            <a:pPr marL="171450" indent="-171450" algn="l">
              <a:lnSpc>
                <a:spcPct val="100000"/>
              </a:lnSpc>
              <a:buFont typeface="Arial" panose="020B0604020202020204" pitchFamily="34" charset="0"/>
              <a:buChar char="•"/>
            </a:pPr>
            <a:r>
              <a:rPr lang="en-US" sz="1100" i="1" dirty="0">
                <a:solidFill>
                  <a:srgbClr val="FFFFFF"/>
                </a:solidFill>
                <a:latin typeface="Calibri"/>
                <a:cs typeface="Calibri Light"/>
              </a:rPr>
              <a:t>Advanced Computing Center for the Arts and Design</a:t>
            </a:r>
          </a:p>
        </p:txBody>
      </p:sp>
      <p:sp>
        <p:nvSpPr>
          <p:cNvPr id="18" name="Title 1">
            <a:extLst>
              <a:ext uri="{FF2B5EF4-FFF2-40B4-BE49-F238E27FC236}">
                <a16:creationId xmlns:a16="http://schemas.microsoft.com/office/drawing/2014/main" id="{D7DD9D5D-8881-8F3C-A178-19FAD6E6D681}"/>
              </a:ext>
            </a:extLst>
          </p:cNvPr>
          <p:cNvSpPr txBox="1">
            <a:spLocks/>
          </p:cNvSpPr>
          <p:nvPr/>
        </p:nvSpPr>
        <p:spPr>
          <a:xfrm>
            <a:off x="169104" y="121515"/>
            <a:ext cx="3802061" cy="61487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FFFFFF"/>
                </a:solidFill>
                <a:latin typeface="Calibri"/>
                <a:cs typeface="Calibri Light"/>
              </a:rPr>
              <a:t>BELONGING TO SOIL</a:t>
            </a:r>
          </a:p>
        </p:txBody>
      </p:sp>
      <p:sp>
        <p:nvSpPr>
          <p:cNvPr id="7" name="Rectangle 6">
            <a:extLst>
              <a:ext uri="{FF2B5EF4-FFF2-40B4-BE49-F238E27FC236}">
                <a16:creationId xmlns:a16="http://schemas.microsoft.com/office/drawing/2014/main" id="{F77FF5DD-A88C-C03F-B84A-4E9100CA08A5}"/>
              </a:ext>
            </a:extLst>
          </p:cNvPr>
          <p:cNvSpPr/>
          <p:nvPr/>
        </p:nvSpPr>
        <p:spPr>
          <a:xfrm>
            <a:off x="179097" y="2591148"/>
            <a:ext cx="4074140" cy="206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C95B6C4F-CB23-B60A-F178-1110FE700E63}"/>
              </a:ext>
            </a:extLst>
          </p:cNvPr>
          <p:cNvSpPr txBox="1">
            <a:spLocks/>
          </p:cNvSpPr>
          <p:nvPr/>
        </p:nvSpPr>
        <p:spPr>
          <a:xfrm>
            <a:off x="140295" y="2923142"/>
            <a:ext cx="3802061" cy="335777"/>
          </a:xfrm>
          <a:prstGeom prst="rect">
            <a:avLst/>
          </a:prstGeom>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rgbClr val="FFFFFF"/>
                </a:solidFill>
                <a:latin typeface="Calibri"/>
                <a:cs typeface="Calibri Light"/>
              </a:rPr>
              <a:t>RESEARCH TEAM</a:t>
            </a:r>
          </a:p>
        </p:txBody>
      </p:sp>
      <p:sp>
        <p:nvSpPr>
          <p:cNvPr id="8" name="TextBox 7">
            <a:extLst>
              <a:ext uri="{FF2B5EF4-FFF2-40B4-BE49-F238E27FC236}">
                <a16:creationId xmlns:a16="http://schemas.microsoft.com/office/drawing/2014/main" id="{09E842D1-ADD4-1A3C-DD6A-FFBE5961B83D}"/>
              </a:ext>
            </a:extLst>
          </p:cNvPr>
          <p:cNvSpPr txBox="1"/>
          <p:nvPr/>
        </p:nvSpPr>
        <p:spPr>
          <a:xfrm>
            <a:off x="161449" y="6445023"/>
            <a:ext cx="3525028" cy="307777"/>
          </a:xfrm>
          <a:prstGeom prst="rect">
            <a:avLst/>
          </a:prstGeom>
          <a:noFill/>
        </p:spPr>
        <p:txBody>
          <a:bodyPr wrap="square" rtlCol="0">
            <a:spAutoFit/>
          </a:bodyPr>
          <a:lstStyle/>
          <a:p>
            <a:r>
              <a:rPr lang="en-US" sz="1400" kern="2000" spc="10"/>
              <a:t>https://u.osu.edu/belongingtosoil</a:t>
            </a:r>
          </a:p>
        </p:txBody>
      </p:sp>
      <p:sp>
        <p:nvSpPr>
          <p:cNvPr id="24" name="TextBox 23">
            <a:extLst>
              <a:ext uri="{FF2B5EF4-FFF2-40B4-BE49-F238E27FC236}">
                <a16:creationId xmlns:a16="http://schemas.microsoft.com/office/drawing/2014/main" id="{56CB6A58-2C88-8B7A-8DE9-7C952D69F9F0}"/>
              </a:ext>
            </a:extLst>
          </p:cNvPr>
          <p:cNvSpPr txBox="1"/>
          <p:nvPr/>
        </p:nvSpPr>
        <p:spPr>
          <a:xfrm>
            <a:off x="5769684" y="6472951"/>
            <a:ext cx="4626513" cy="276999"/>
          </a:xfrm>
          <a:prstGeom prst="rect">
            <a:avLst/>
          </a:prstGeom>
          <a:noFill/>
        </p:spPr>
        <p:txBody>
          <a:bodyPr wrap="square" rtlCol="0">
            <a:spAutoFit/>
          </a:bodyPr>
          <a:lstStyle/>
          <a:p>
            <a:pPr algn="ctr"/>
            <a:r>
              <a:rPr lang="en-US" sz="1200"/>
              <a:t>Images from </a:t>
            </a:r>
            <a:r>
              <a:rPr lang="en-US" sz="1200" b="1" i="1"/>
              <a:t>Earth Is Us </a:t>
            </a:r>
            <a:r>
              <a:rPr lang="en-US" sz="1200"/>
              <a:t>exhibition and VR experience gameplay</a:t>
            </a: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3DAC8D-4AB2-3E57-3012-26BFC83C2BE1}"/>
              </a:ext>
            </a:extLst>
          </p:cNvPr>
          <p:cNvSpPr txBox="1"/>
          <p:nvPr/>
        </p:nvSpPr>
        <p:spPr>
          <a:xfrm>
            <a:off x="5402391" y="2237937"/>
            <a:ext cx="6571369" cy="4541628"/>
          </a:xfrm>
          <a:prstGeom prst="rect">
            <a:avLst/>
          </a:prstGeom>
          <a:noFill/>
        </p:spPr>
        <p:txBody>
          <a:bodyPr wrap="square" rtlCol="0">
            <a:spAutoFit/>
          </a:bodyPr>
          <a:lstStyle/>
          <a:p>
            <a:pPr marL="169545">
              <a:lnSpc>
                <a:spcPct val="131000"/>
              </a:lnSpc>
            </a:pPr>
            <a:r>
              <a:rPr lang="en-US" sz="1400" b="1" dirty="0">
                <a:effectLst/>
                <a:latin typeface="Arial" panose="020B0604020202020204" pitchFamily="34" charset="0"/>
                <a:ea typeface="Arial" panose="020B0604020202020204" pitchFamily="34" charset="0"/>
                <a:cs typeface="Arial" panose="020B0604020202020204" pitchFamily="34" charset="0"/>
              </a:rPr>
              <a:t>This</a:t>
            </a:r>
            <a:r>
              <a:rPr lang="en-US" sz="1400" b="1" spc="-75" dirty="0">
                <a:effectLst/>
                <a:latin typeface="Arial" panose="020B0604020202020204" pitchFamily="34" charset="0"/>
                <a:ea typeface="Arial" panose="020B0604020202020204" pitchFamily="34" charset="0"/>
                <a:cs typeface="Arial" panose="020B0604020202020204" pitchFamily="34" charset="0"/>
              </a:rPr>
              <a:t> </a:t>
            </a:r>
            <a:r>
              <a:rPr lang="en-US" sz="1400" b="1" dirty="0">
                <a:effectLst/>
                <a:latin typeface="Arial" panose="020B0604020202020204" pitchFamily="34" charset="0"/>
                <a:ea typeface="Arial" panose="020B0604020202020204" pitchFamily="34" charset="0"/>
                <a:cs typeface="Arial" panose="020B0604020202020204" pitchFamily="34" charset="0"/>
              </a:rPr>
              <a:t>book</a:t>
            </a:r>
            <a:r>
              <a:rPr lang="en-US" sz="1400" b="1" spc="-75" dirty="0">
                <a:effectLst/>
                <a:latin typeface="Arial" panose="020B0604020202020204" pitchFamily="34" charset="0"/>
                <a:ea typeface="Arial" panose="020B0604020202020204" pitchFamily="34" charset="0"/>
                <a:cs typeface="Arial" panose="020B0604020202020204" pitchFamily="34" charset="0"/>
              </a:rPr>
              <a:t> </a:t>
            </a:r>
            <a:r>
              <a:rPr lang="en-US" sz="1400" b="1" dirty="0">
                <a:effectLst/>
                <a:latin typeface="Arial" panose="020B0604020202020204" pitchFamily="34" charset="0"/>
                <a:ea typeface="Arial" panose="020B0604020202020204" pitchFamily="34" charset="0"/>
                <a:cs typeface="Arial" panose="020B0604020202020204" pitchFamily="34" charset="0"/>
              </a:rPr>
              <a:t>considers a</a:t>
            </a:r>
            <a:r>
              <a:rPr lang="en-US" sz="1400" b="1" spc="-75" dirty="0">
                <a:effectLst/>
                <a:latin typeface="Arial" panose="020B0604020202020204" pitchFamily="34" charset="0"/>
                <a:ea typeface="Arial" panose="020B0604020202020204" pitchFamily="34" charset="0"/>
                <a:cs typeface="Arial" panose="020B0604020202020204" pitchFamily="34" charset="0"/>
              </a:rPr>
              <a:t> </a:t>
            </a:r>
            <a:r>
              <a:rPr lang="en-US" sz="1400" b="1" dirty="0">
                <a:effectLst/>
                <a:latin typeface="Arial" panose="020B0604020202020204" pitchFamily="34" charset="0"/>
                <a:ea typeface="Arial" panose="020B0604020202020204" pitchFamily="34" charset="0"/>
                <a:cs typeface="Arial" panose="020B0604020202020204" pitchFamily="34" charset="0"/>
              </a:rPr>
              <a:t>single</a:t>
            </a:r>
            <a:r>
              <a:rPr lang="en-US" sz="1400" b="1" spc="-70" dirty="0">
                <a:effectLst/>
                <a:latin typeface="Arial" panose="020B0604020202020204" pitchFamily="34" charset="0"/>
                <a:ea typeface="Arial" panose="020B0604020202020204" pitchFamily="34" charset="0"/>
                <a:cs typeface="Arial" panose="020B0604020202020204" pitchFamily="34" charset="0"/>
              </a:rPr>
              <a:t> </a:t>
            </a:r>
            <a:r>
              <a:rPr lang="en-US" sz="1400" b="1" dirty="0">
                <a:effectLst/>
                <a:latin typeface="Arial" panose="020B0604020202020204" pitchFamily="34" charset="0"/>
                <a:ea typeface="Arial" panose="020B0604020202020204" pitchFamily="34" charset="0"/>
                <a:cs typeface="Arial" panose="020B0604020202020204" pitchFamily="34" charset="0"/>
              </a:rPr>
              <a:t>question:</a:t>
            </a:r>
            <a:r>
              <a:rPr lang="en-US" sz="1400" b="1" spc="-75" dirty="0">
                <a:effectLst/>
                <a:latin typeface="Arial" panose="020B0604020202020204" pitchFamily="34" charset="0"/>
                <a:ea typeface="Arial" panose="020B0604020202020204" pitchFamily="34" charset="0"/>
                <a:cs typeface="Arial" panose="020B0604020202020204" pitchFamily="34" charset="0"/>
              </a:rPr>
              <a:t> </a:t>
            </a:r>
            <a:r>
              <a:rPr lang="en-US" sz="1400" u="sng" dirty="0">
                <a:effectLst/>
                <a:latin typeface="Arial" panose="020B0604020202020204" pitchFamily="34" charset="0"/>
                <a:ea typeface="Arial" panose="020B0604020202020204" pitchFamily="34" charset="0"/>
                <a:cs typeface="Arial" panose="020B0604020202020204" pitchFamily="34" charset="0"/>
              </a:rPr>
              <a:t>what</a:t>
            </a:r>
            <a:r>
              <a:rPr lang="en-US" sz="1400" u="sng" spc="-70" dirty="0">
                <a:effectLst/>
                <a:latin typeface="Arial" panose="020B0604020202020204" pitchFamily="34" charset="0"/>
                <a:ea typeface="Arial" panose="020B0604020202020204" pitchFamily="34" charset="0"/>
                <a:cs typeface="Arial" panose="020B0604020202020204" pitchFamily="34" charset="0"/>
              </a:rPr>
              <a:t> </a:t>
            </a:r>
            <a:r>
              <a:rPr lang="en-US" sz="1400" u="sng" dirty="0">
                <a:effectLst/>
                <a:latin typeface="Arial" panose="020B0604020202020204" pitchFamily="34" charset="0"/>
                <a:ea typeface="Arial" panose="020B0604020202020204" pitchFamily="34" charset="0"/>
                <a:cs typeface="Arial" panose="020B0604020202020204" pitchFamily="34" charset="0"/>
              </a:rPr>
              <a:t>is</a:t>
            </a:r>
            <a:r>
              <a:rPr lang="en-US" sz="1400" u="sng" spc="-75" dirty="0">
                <a:effectLst/>
                <a:latin typeface="Arial" panose="020B0604020202020204" pitchFamily="34" charset="0"/>
                <a:ea typeface="Arial" panose="020B0604020202020204" pitchFamily="34" charset="0"/>
                <a:cs typeface="Arial" panose="020B0604020202020204" pitchFamily="34" charset="0"/>
              </a:rPr>
              <a:t> </a:t>
            </a:r>
            <a:r>
              <a:rPr lang="en-US" sz="1400" u="sng" dirty="0">
                <a:effectLst/>
                <a:latin typeface="Arial" panose="020B0604020202020204" pitchFamily="34" charset="0"/>
                <a:ea typeface="Arial" panose="020B0604020202020204" pitchFamily="34" charset="0"/>
                <a:cs typeface="Arial" panose="020B0604020202020204" pitchFamily="34" charset="0"/>
              </a:rPr>
              <a:t>practice</a:t>
            </a:r>
            <a:r>
              <a:rPr lang="en-US" sz="1400" dirty="0">
                <a:effectLst/>
                <a:latin typeface="Arial" panose="020B0604020202020204" pitchFamily="34" charset="0"/>
                <a:ea typeface="Arial" panose="020B0604020202020204" pitchFamily="34" charset="0"/>
                <a:cs typeface="Arial" panose="020B0604020202020204" pitchFamily="34" charset="0"/>
              </a:rPr>
              <a:t>,</a:t>
            </a:r>
            <a:r>
              <a:rPr lang="en-US" sz="1400" spc="-75"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and</a:t>
            </a:r>
            <a:r>
              <a:rPr lang="en-US" sz="1400" spc="-70"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how</a:t>
            </a:r>
            <a:r>
              <a:rPr lang="en-US" sz="1400" spc="-75"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and</a:t>
            </a:r>
            <a:r>
              <a:rPr lang="en-US" sz="1400" spc="-70"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why</a:t>
            </a:r>
            <a:r>
              <a:rPr lang="en-US" sz="1400" spc="-75"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do</a:t>
            </a:r>
            <a:r>
              <a:rPr lang="en-US" sz="1400" spc="-70"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contemporary artists</a:t>
            </a:r>
            <a:r>
              <a:rPr lang="en-US" sz="1400" spc="-20"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use</a:t>
            </a:r>
            <a:r>
              <a:rPr lang="en-US" sz="1400" spc="-20"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the</a:t>
            </a:r>
            <a:r>
              <a:rPr lang="en-US" sz="1400" spc="-20"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word</a:t>
            </a:r>
            <a:r>
              <a:rPr lang="en-US" sz="1400" spc="-20"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so</a:t>
            </a:r>
            <a:r>
              <a:rPr lang="en-US" sz="1400" spc="-20" dirty="0">
                <a:effectLst/>
                <a:latin typeface="Arial" panose="020B060402020202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relentlessly?</a:t>
            </a:r>
            <a:r>
              <a:rPr lang="en-US" sz="1400" spc="-20" dirty="0">
                <a:effectLst/>
                <a:latin typeface="Arial" panose="020B0604020202020204" pitchFamily="34" charset="0"/>
                <a:ea typeface="Arial" panose="020B0604020202020204" pitchFamily="34" charset="0"/>
                <a:cs typeface="Arial" panose="020B0604020202020204" pitchFamily="34" charset="0"/>
              </a:rPr>
              <a:t> </a:t>
            </a:r>
            <a:r>
              <a:rPr lang="en-US" sz="1400" b="0" i="0" dirty="0">
                <a:effectLst/>
                <a:latin typeface="Arial" panose="020B0604020202020204" pitchFamily="34" charset="0"/>
                <a:cs typeface="Arial" panose="020B0604020202020204" pitchFamily="34" charset="0"/>
              </a:rPr>
              <a:t>“Practice,” as we would have it, is at once the research, the output, and the engine of our productive lives: the phenomenological experience of being an artist as well as its base, material conditions. The twelve essays in this book disband with the conventional correlation – between art practice and professional, white collar, accredited practice – to propose a new, analogous form of understanding and approach: athletic practice. Winant is a former competitive long-distance runner who attended practice once or twice a day for a decade; this book of essays mines that protracted experience, deeming it worthy of critical inquiry and rife with corresponding meaning in artmaking.</a:t>
            </a:r>
          </a:p>
          <a:p>
            <a:pPr marL="169545">
              <a:lnSpc>
                <a:spcPct val="131000"/>
              </a:lnSpc>
            </a:pPr>
            <a:endParaRPr lang="en-US" sz="1400" dirty="0">
              <a:latin typeface="Arial" panose="020B0604020202020204" pitchFamily="34" charset="0"/>
              <a:cs typeface="Arial" panose="020B0604020202020204" pitchFamily="34" charset="0"/>
            </a:endParaRPr>
          </a:p>
          <a:p>
            <a:pPr marL="169545">
              <a:lnSpc>
                <a:spcPct val="131000"/>
              </a:lnSpc>
            </a:pPr>
            <a:r>
              <a:rPr lang="en-US" sz="1200" i="1" dirty="0">
                <a:latin typeface="Arial" panose="020B0604020202020204" pitchFamily="34" charset="0"/>
                <a:cs typeface="Arial" panose="020B0604020202020204" pitchFamily="34" charset="0"/>
              </a:rPr>
              <a:t>How We Practice will be published by Dancing Foxes Press (New York). Its completion was made possible by this Arts &amp; Humanities grant.</a:t>
            </a:r>
          </a:p>
          <a:p>
            <a:pPr marL="169545" marR="0">
              <a:lnSpc>
                <a:spcPct val="131000"/>
              </a:lnSpc>
              <a:spcBef>
                <a:spcPts val="0"/>
              </a:spcBef>
              <a:spcAft>
                <a:spcPts val="0"/>
              </a:spcAft>
            </a:pPr>
            <a:endParaRPr lang="en-US" sz="1400" dirty="0">
              <a:effectLst/>
              <a:latin typeface="Arial" panose="020B0604020202020204" pitchFamily="34" charset="0"/>
              <a:ea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pic>
        <p:nvPicPr>
          <p:cNvPr id="8" name="Picture 7" descr="A person running on a track&#10;&#10;Description automatically generated">
            <a:extLst>
              <a:ext uri="{FF2B5EF4-FFF2-40B4-BE49-F238E27FC236}">
                <a16:creationId xmlns:a16="http://schemas.microsoft.com/office/drawing/2014/main" id="{A99D6FB0-5258-03D8-8CB7-8FEA725CD220}"/>
              </a:ext>
            </a:extLst>
          </p:cNvPr>
          <p:cNvPicPr>
            <a:picLocks noChangeAspect="1"/>
          </p:cNvPicPr>
          <p:nvPr/>
        </p:nvPicPr>
        <p:blipFill>
          <a:blip r:embed="rId2"/>
          <a:stretch>
            <a:fillRect/>
          </a:stretch>
        </p:blipFill>
        <p:spPr>
          <a:xfrm>
            <a:off x="286431" y="273050"/>
            <a:ext cx="4737100" cy="6311900"/>
          </a:xfrm>
          <a:prstGeom prst="rect">
            <a:avLst/>
          </a:prstGeom>
        </p:spPr>
      </p:pic>
      <p:sp>
        <p:nvSpPr>
          <p:cNvPr id="9" name="TextBox 8">
            <a:extLst>
              <a:ext uri="{FF2B5EF4-FFF2-40B4-BE49-F238E27FC236}">
                <a16:creationId xmlns:a16="http://schemas.microsoft.com/office/drawing/2014/main" id="{A2ACD553-BFCB-4544-89E7-8FD668D92222}"/>
              </a:ext>
            </a:extLst>
          </p:cNvPr>
          <p:cNvSpPr txBox="1"/>
          <p:nvPr/>
        </p:nvSpPr>
        <p:spPr>
          <a:xfrm>
            <a:off x="5587122" y="78435"/>
            <a:ext cx="4875822" cy="2523768"/>
          </a:xfrm>
          <a:prstGeom prst="rect">
            <a:avLst/>
          </a:prstGeom>
          <a:noFill/>
        </p:spPr>
        <p:txBody>
          <a:bodyPr wrap="none" rtlCol="0">
            <a:spAutoFit/>
          </a:bodyPr>
          <a:lstStyle/>
          <a:p>
            <a:endParaRPr lang="en-US" dirty="0"/>
          </a:p>
          <a:p>
            <a:r>
              <a:rPr lang="en-US" b="1" dirty="0"/>
              <a:t>Arts &amp; Humanities Completion Grant</a:t>
            </a:r>
          </a:p>
          <a:p>
            <a:endParaRPr lang="en-US" dirty="0"/>
          </a:p>
          <a:p>
            <a:r>
              <a:rPr lang="en-US" i="1" dirty="0">
                <a:solidFill>
                  <a:srgbClr val="C00000"/>
                </a:solidFill>
              </a:rPr>
              <a:t>How We Practice </a:t>
            </a:r>
            <a:r>
              <a:rPr lang="en-US" dirty="0"/>
              <a:t>by Carmen Winant</a:t>
            </a:r>
          </a:p>
          <a:p>
            <a:endParaRPr lang="en-US" dirty="0"/>
          </a:p>
          <a:p>
            <a:r>
              <a:rPr lang="en-US" sz="1600" dirty="0">
                <a:solidFill>
                  <a:schemeClr val="tx1">
                    <a:lumMod val="50000"/>
                    <a:lumOff val="50000"/>
                  </a:schemeClr>
                </a:solidFill>
              </a:rPr>
              <a:t>Roy Lichtenstein Chair of Studio Art, Associate Professor,</a:t>
            </a:r>
          </a:p>
          <a:p>
            <a:r>
              <a:rPr lang="en-US" sz="1600" dirty="0">
                <a:solidFill>
                  <a:schemeClr val="tx1">
                    <a:lumMod val="50000"/>
                    <a:lumOff val="50000"/>
                  </a:schemeClr>
                </a:solidFill>
              </a:rPr>
              <a:t>Department of Art, The Ohio State University</a:t>
            </a:r>
          </a:p>
          <a:p>
            <a:endParaRPr lang="en-US" dirty="0"/>
          </a:p>
          <a:p>
            <a:endParaRPr lang="en-US" dirty="0"/>
          </a:p>
        </p:txBody>
      </p:sp>
    </p:spTree>
    <p:extLst>
      <p:ext uri="{BB962C8B-B14F-4D97-AF65-F5344CB8AC3E}">
        <p14:creationId xmlns:p14="http://schemas.microsoft.com/office/powerpoint/2010/main" val="3419270455"/>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DB17BC4-DA70-3313-C17C-646642B5360C}"/>
              </a:ext>
            </a:extLst>
          </p:cNvPr>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84EB2D63-F2C6-F52D-80A3-DC07398802A1}"/>
              </a:ext>
            </a:extLst>
          </p:cNvPr>
          <p:cNvSpPr>
            <a:spLocks noGrp="1"/>
          </p:cNvSpPr>
          <p:nvPr>
            <p:ph type="title"/>
          </p:nvPr>
        </p:nvSpPr>
        <p:spPr>
          <a:xfrm>
            <a:off x="6095696" y="3506685"/>
            <a:ext cx="6095998" cy="3037148"/>
          </a:xfrm>
        </p:spPr>
        <p:txBody>
          <a:bodyPr vert="horz" lIns="91440" tIns="45720" rIns="91440" bIns="45720" rtlCol="0" anchor="b">
            <a:normAutofit fontScale="90000"/>
          </a:bodyPr>
          <a:lstStyle/>
          <a:p>
            <a:pPr algn="ctr"/>
            <a:r>
              <a:rPr lang="en-US" sz="4900" b="1" kern="1200" dirty="0">
                <a:latin typeface="+mj-lt"/>
                <a:ea typeface="+mj-ea"/>
                <a:cs typeface="+mj-cs"/>
              </a:rPr>
              <a:t>Picturing Black History</a:t>
            </a:r>
            <a:br>
              <a:rPr lang="en-US" sz="1700" kern="1200" dirty="0">
                <a:latin typeface="+mj-lt"/>
                <a:ea typeface="+mj-ea"/>
                <a:cs typeface="+mj-cs"/>
              </a:rPr>
            </a:br>
            <a:r>
              <a:rPr lang="en-US" sz="2700" b="1" kern="1200" dirty="0">
                <a:latin typeface="+mj-lt"/>
                <a:ea typeface="+mj-ea"/>
                <a:cs typeface="+mj-cs"/>
              </a:rPr>
              <a:t>Transformative stories &amp; rarely seen photographs of the Black experience</a:t>
            </a:r>
            <a:br>
              <a:rPr lang="en-US" sz="2700" kern="1200" dirty="0">
                <a:latin typeface="+mj-lt"/>
                <a:ea typeface="+mj-ea"/>
                <a:cs typeface="+mj-cs"/>
              </a:rPr>
            </a:br>
            <a:br>
              <a:rPr lang="en-US" sz="1700" kern="1200" dirty="0">
                <a:latin typeface="+mj-lt"/>
                <a:ea typeface="+mj-ea"/>
                <a:cs typeface="+mj-cs"/>
              </a:rPr>
            </a:br>
            <a:r>
              <a:rPr lang="en-US" sz="2200" b="1" kern="1200" dirty="0">
                <a:latin typeface="+mj-lt"/>
                <a:ea typeface="+mj-ea"/>
                <a:cs typeface="+mj-cs"/>
                <a:hlinkClick r:id="rId3"/>
              </a:rPr>
              <a:t>https://www.picturingblackhistory.org/</a:t>
            </a:r>
            <a:r>
              <a:rPr lang="en-US" sz="2200" b="1" kern="1200" dirty="0">
                <a:latin typeface="+mj-lt"/>
                <a:ea typeface="+mj-ea"/>
                <a:cs typeface="+mj-cs"/>
              </a:rPr>
              <a:t> </a:t>
            </a:r>
            <a:br>
              <a:rPr lang="en-US" sz="2200" kern="1200" dirty="0">
                <a:latin typeface="+mj-lt"/>
                <a:ea typeface="+mj-ea"/>
                <a:cs typeface="+mj-cs"/>
              </a:rPr>
            </a:br>
            <a:br>
              <a:rPr lang="en-US" sz="2200" kern="1200" dirty="0">
                <a:latin typeface="+mj-lt"/>
                <a:ea typeface="+mj-ea"/>
                <a:cs typeface="+mj-cs"/>
              </a:rPr>
            </a:br>
            <a:r>
              <a:rPr lang="en-US" sz="2200" kern="1200" dirty="0">
                <a:latin typeface="+mj-lt"/>
                <a:ea typeface="+mj-ea"/>
                <a:cs typeface="+mj-cs"/>
              </a:rPr>
              <a:t>A Collaboration of </a:t>
            </a:r>
            <a:r>
              <a:rPr lang="en-US" sz="2200" i="1" kern="1200" dirty="0">
                <a:latin typeface="+mj-lt"/>
                <a:ea typeface="+mj-ea"/>
                <a:cs typeface="+mj-cs"/>
              </a:rPr>
              <a:t>Origins: Current Events in Historical Perspective </a:t>
            </a:r>
            <a:r>
              <a:rPr lang="en-US" sz="2200" kern="1200" dirty="0">
                <a:latin typeface="+mj-lt"/>
                <a:ea typeface="+mj-ea"/>
                <a:cs typeface="+mj-cs"/>
              </a:rPr>
              <a:t>and Getty Images</a:t>
            </a:r>
            <a:br>
              <a:rPr lang="en-US" sz="2200" kern="1200" dirty="0">
                <a:latin typeface="+mj-lt"/>
                <a:ea typeface="+mj-ea"/>
                <a:cs typeface="+mj-cs"/>
              </a:rPr>
            </a:br>
            <a:br>
              <a:rPr lang="en-US" sz="2200" kern="1200" dirty="0">
                <a:latin typeface="+mj-lt"/>
                <a:ea typeface="+mj-ea"/>
                <a:cs typeface="+mj-cs"/>
              </a:rPr>
            </a:br>
            <a:r>
              <a:rPr lang="en-US" sz="2200" kern="1200" dirty="0">
                <a:latin typeface="+mj-lt"/>
                <a:ea typeface="+mj-ea"/>
                <a:cs typeface="+mj-cs"/>
              </a:rPr>
              <a:t>Nicholas Breyfogle, David Steigerwald, Daniela Edmeier, Damarius Johnson, Steven Conn, and Paul McAllister</a:t>
            </a:r>
            <a:br>
              <a:rPr lang="en-US" sz="2200" kern="1200" dirty="0">
                <a:latin typeface="+mj-lt"/>
                <a:ea typeface="+mj-ea"/>
                <a:cs typeface="+mj-cs"/>
              </a:rPr>
            </a:br>
            <a:r>
              <a:rPr lang="en-US" sz="2200" kern="1200" dirty="0">
                <a:latin typeface="+mj-lt"/>
                <a:ea typeface="+mj-ea"/>
                <a:cs typeface="+mj-cs"/>
              </a:rPr>
              <a:t>Department </a:t>
            </a:r>
            <a:r>
              <a:rPr lang="en-US" sz="2200" kern="1200">
                <a:latin typeface="+mj-lt"/>
                <a:ea typeface="+mj-ea"/>
                <a:cs typeface="+mj-cs"/>
              </a:rPr>
              <a:t>of History</a:t>
            </a:r>
            <a:endParaRPr lang="en-US" sz="2200" kern="1200" dirty="0">
              <a:latin typeface="+mj-lt"/>
              <a:ea typeface="+mj-ea"/>
              <a:cs typeface="+mj-cs"/>
            </a:endParaRPr>
          </a:p>
        </p:txBody>
      </p:sp>
      <p:sp>
        <p:nvSpPr>
          <p:cNvPr id="21"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Content Placeholder 3">
            <a:extLst>
              <a:ext uri="{FF2B5EF4-FFF2-40B4-BE49-F238E27FC236}">
                <a16:creationId xmlns:a16="http://schemas.microsoft.com/office/drawing/2014/main" id="{7F9AEC1F-A584-B313-164D-F7968E8AAB6B}"/>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047601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F6F01-0EFE-6132-4A7B-E3FF6B5544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0300318"/>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CF3C3E-D230-F9A3-1F7F-7DFD91BD340B}"/>
              </a:ext>
            </a:extLst>
          </p:cNvPr>
          <p:cNvSpPr>
            <a:spLocks noGrp="1"/>
          </p:cNvSpPr>
          <p:nvPr>
            <p:ph type="ctrTitle"/>
          </p:nvPr>
        </p:nvSpPr>
        <p:spPr>
          <a:xfrm>
            <a:off x="201352" y="-221432"/>
            <a:ext cx="11725605" cy="1255102"/>
          </a:xfrm>
        </p:spPr>
        <p:txBody>
          <a:bodyPr>
            <a:normAutofit/>
          </a:bodyPr>
          <a:lstStyle/>
          <a:p>
            <a:r>
              <a:rPr lang="en-US" sz="5400">
                <a:solidFill>
                  <a:srgbClr val="C00000"/>
                </a:solidFill>
                <a:latin typeface="Aparajita" panose="02020603050405020304" pitchFamily="18" charset="0"/>
                <a:cs typeface="Aparajita" panose="02020603050405020304" pitchFamily="18" charset="0"/>
              </a:rPr>
              <a:t>Shakespeare in the “Post”Colonies</a:t>
            </a:r>
            <a:endParaRPr lang="en-US" sz="5400" dirty="0">
              <a:solidFill>
                <a:srgbClr val="C00000"/>
              </a:solidFill>
              <a:latin typeface="Aparajita" panose="02020603050405020304" pitchFamily="18" charset="0"/>
              <a:cs typeface="Aparajita" panose="02020603050405020304" pitchFamily="18" charset="0"/>
            </a:endParaRPr>
          </a:p>
        </p:txBody>
      </p:sp>
      <p:sp>
        <p:nvSpPr>
          <p:cNvPr id="6" name="Subtitle 2">
            <a:extLst>
              <a:ext uri="{FF2B5EF4-FFF2-40B4-BE49-F238E27FC236}">
                <a16:creationId xmlns:a16="http://schemas.microsoft.com/office/drawing/2014/main" id="{97AC10F4-79CD-DC60-97CA-004EF807F60A}"/>
              </a:ext>
            </a:extLst>
          </p:cNvPr>
          <p:cNvSpPr>
            <a:spLocks noGrp="1"/>
          </p:cNvSpPr>
          <p:nvPr>
            <p:ph type="subTitle" idx="1"/>
          </p:nvPr>
        </p:nvSpPr>
        <p:spPr>
          <a:xfrm>
            <a:off x="420667" y="1033670"/>
            <a:ext cx="11645436" cy="4084982"/>
          </a:xfrm>
        </p:spPr>
        <p:txBody>
          <a:bodyPr>
            <a:normAutofit/>
          </a:bodyPr>
          <a:lstStyle/>
          <a:p>
            <a:pPr algn="l"/>
            <a:r>
              <a:rPr lang="en-US" sz="2800" dirty="0">
                <a:latin typeface="Aparajita" panose="020B0604020202020204" pitchFamily="34" charset="0"/>
                <a:cs typeface="Aparajita" panose="020B0604020202020204" pitchFamily="34" charset="0"/>
              </a:rPr>
              <a:t>“I get the ‘Shakespeare’ part. But what’s this about the ‘</a:t>
            </a:r>
            <a:r>
              <a:rPr lang="en-US" sz="2800" dirty="0" err="1">
                <a:latin typeface="Aparajita" panose="020B0604020202020204" pitchFamily="34" charset="0"/>
                <a:cs typeface="Aparajita" panose="020B0604020202020204" pitchFamily="34" charset="0"/>
              </a:rPr>
              <a:t>Post’Colonies</a:t>
            </a:r>
            <a:r>
              <a:rPr lang="en-US" sz="2800" dirty="0">
                <a:latin typeface="Aparajita" panose="020B0604020202020204" pitchFamily="34" charset="0"/>
                <a:cs typeface="Aparajita" panose="020B0604020202020204" pitchFamily="34" charset="0"/>
              </a:rPr>
              <a:t>?”</a:t>
            </a:r>
          </a:p>
          <a:p>
            <a:pPr algn="l"/>
            <a:r>
              <a:rPr lang="en-US" sz="2800" dirty="0">
                <a:latin typeface="Aparajita" panose="020B0604020202020204" pitchFamily="34" charset="0"/>
                <a:cs typeface="Aparajita" panose="020B0604020202020204" pitchFamily="34" charset="0"/>
              </a:rPr>
              <a:t>“The </a:t>
            </a:r>
            <a:r>
              <a:rPr lang="en-US" sz="2800" i="1" dirty="0">
                <a:latin typeface="Aparajita" panose="020B0604020202020204" pitchFamily="34" charset="0"/>
                <a:cs typeface="Aparajita" panose="020B0604020202020204" pitchFamily="34" charset="0"/>
              </a:rPr>
              <a:t>post</a:t>
            </a:r>
            <a:r>
              <a:rPr lang="en-US" sz="2800" dirty="0">
                <a:latin typeface="Aparajita" panose="020B0604020202020204" pitchFamily="34" charset="0"/>
                <a:cs typeface="Aparajita" panose="020B0604020202020204" pitchFamily="34" charset="0"/>
              </a:rPr>
              <a:t>-colonies. You know, the </a:t>
            </a:r>
            <a:r>
              <a:rPr lang="en-US" sz="2800" i="1" dirty="0">
                <a:latin typeface="Aparajita" panose="020B0604020202020204" pitchFamily="34" charset="0"/>
                <a:cs typeface="Aparajita" panose="020B0604020202020204" pitchFamily="34" charset="0"/>
              </a:rPr>
              <a:t>after</a:t>
            </a:r>
            <a:r>
              <a:rPr lang="en-US" sz="2800" dirty="0">
                <a:latin typeface="Aparajita" panose="020B0604020202020204" pitchFamily="34" charset="0"/>
                <a:cs typeface="Aparajita" panose="020B0604020202020204" pitchFamily="34" charset="0"/>
              </a:rPr>
              <a:t> of empire.”</a:t>
            </a:r>
          </a:p>
          <a:p>
            <a:pPr algn="l"/>
            <a:r>
              <a:rPr lang="en-US" sz="2800" dirty="0">
                <a:latin typeface="Aparajita" panose="020B0604020202020204" pitchFamily="34" charset="0"/>
                <a:cs typeface="Aparajita" panose="020B0604020202020204" pitchFamily="34" charset="0"/>
              </a:rPr>
              <a:t>“Like the British Empire?”</a:t>
            </a:r>
          </a:p>
          <a:p>
            <a:pPr algn="l"/>
            <a:r>
              <a:rPr lang="en-US" sz="2800" dirty="0">
                <a:latin typeface="Aparajita" panose="020B0604020202020204" pitchFamily="34" charset="0"/>
                <a:cs typeface="Aparajita" panose="020B0604020202020204" pitchFamily="34" charset="0"/>
              </a:rPr>
              <a:t>“Like the British Empire. European empire. Colonialism.”</a:t>
            </a:r>
          </a:p>
          <a:p>
            <a:pPr algn="l"/>
            <a:r>
              <a:rPr lang="en-US" sz="2800" dirty="0">
                <a:latin typeface="Aparajita" panose="020B0604020202020204" pitchFamily="34" charset="0"/>
                <a:cs typeface="Aparajita" panose="020B0604020202020204" pitchFamily="34" charset="0"/>
              </a:rPr>
              <a:t>“Places in the </a:t>
            </a:r>
            <a:r>
              <a:rPr lang="en-US" sz="2800" i="1" dirty="0">
                <a:latin typeface="Aparajita" panose="020B0604020202020204" pitchFamily="34" charset="0"/>
                <a:cs typeface="Aparajita" panose="020B0604020202020204" pitchFamily="34" charset="0"/>
              </a:rPr>
              <a:t>after</a:t>
            </a:r>
            <a:r>
              <a:rPr lang="en-US" sz="2800" dirty="0">
                <a:latin typeface="Aparajita" panose="020B0604020202020204" pitchFamily="34" charset="0"/>
                <a:cs typeface="Aparajita" panose="020B0604020202020204" pitchFamily="34" charset="0"/>
              </a:rPr>
              <a:t> of empire… But that’s fully four-fifths of the world!”</a:t>
            </a:r>
          </a:p>
          <a:p>
            <a:pPr algn="l"/>
            <a:r>
              <a:rPr lang="en-US" sz="2800" dirty="0">
                <a:latin typeface="Aparajita" panose="020B0604020202020204" pitchFamily="34" charset="0"/>
                <a:cs typeface="Aparajita" panose="020B0604020202020204" pitchFamily="34" charset="0"/>
              </a:rPr>
              <a:t>“Now you know why we need to talk about it.”</a:t>
            </a:r>
          </a:p>
          <a:p>
            <a:pPr algn="l"/>
            <a:r>
              <a:rPr lang="en-US" sz="2800" dirty="0">
                <a:latin typeface="Aparajita" panose="020B0604020202020204" pitchFamily="34" charset="0"/>
                <a:cs typeface="Aparajita" panose="020B0604020202020204" pitchFamily="34" charset="0"/>
              </a:rPr>
              <a:t>“But then why the scare-quotes, why ‘</a:t>
            </a:r>
            <a:r>
              <a:rPr lang="en-US" sz="2800" dirty="0" err="1">
                <a:latin typeface="Aparajita" panose="020B0604020202020204" pitchFamily="34" charset="0"/>
                <a:cs typeface="Aparajita" panose="020B0604020202020204" pitchFamily="34" charset="0"/>
              </a:rPr>
              <a:t>Post’Colonies</a:t>
            </a:r>
            <a:r>
              <a:rPr lang="en-US" sz="2800" dirty="0">
                <a:latin typeface="Aparajita" panose="020B0604020202020204" pitchFamily="34" charset="0"/>
                <a:cs typeface="Aparajita" panose="020B0604020202020204" pitchFamily="34" charset="0"/>
              </a:rPr>
              <a:t>?”</a:t>
            </a:r>
          </a:p>
          <a:p>
            <a:pPr algn="l"/>
            <a:r>
              <a:rPr lang="en-US" sz="2800" dirty="0">
                <a:latin typeface="Aparajita" panose="020B0604020202020204" pitchFamily="34" charset="0"/>
                <a:cs typeface="Aparajita" panose="020B0604020202020204" pitchFamily="34" charset="0"/>
              </a:rPr>
              <a:t>“Because is there an </a:t>
            </a:r>
            <a:r>
              <a:rPr lang="en-US" sz="2800" i="1" dirty="0">
                <a:latin typeface="Aparajita" panose="020B0604020202020204" pitchFamily="34" charset="0"/>
                <a:cs typeface="Aparajita" panose="020B0604020202020204" pitchFamily="34" charset="0"/>
              </a:rPr>
              <a:t>after</a:t>
            </a:r>
            <a:r>
              <a:rPr lang="en-US" sz="2800" dirty="0">
                <a:latin typeface="Aparajita" panose="020B0604020202020204" pitchFamily="34" charset="0"/>
                <a:cs typeface="Aparajita" panose="020B0604020202020204" pitchFamily="34" charset="0"/>
              </a:rPr>
              <a:t> of empire? Or only an </a:t>
            </a:r>
            <a:r>
              <a:rPr lang="en-US" sz="2800" i="1" dirty="0">
                <a:latin typeface="Aparajita" panose="020B0604020202020204" pitchFamily="34" charset="0"/>
                <a:cs typeface="Aparajita" panose="020B0604020202020204" pitchFamily="34" charset="0"/>
              </a:rPr>
              <a:t>even-now</a:t>
            </a:r>
            <a:r>
              <a:rPr lang="en-US" sz="2800" dirty="0">
                <a:latin typeface="Aparajita" panose="020B0604020202020204" pitchFamily="34" charset="0"/>
                <a:cs typeface="Aparajita" panose="020B0604020202020204" pitchFamily="34" charset="0"/>
              </a:rPr>
              <a:t>?”</a:t>
            </a:r>
          </a:p>
        </p:txBody>
      </p:sp>
      <p:sp>
        <p:nvSpPr>
          <p:cNvPr id="8" name="TextBox 7">
            <a:extLst>
              <a:ext uri="{FF2B5EF4-FFF2-40B4-BE49-F238E27FC236}">
                <a16:creationId xmlns:a16="http://schemas.microsoft.com/office/drawing/2014/main" id="{F4E14F11-DE4E-9A49-FFD3-03957F404276}"/>
              </a:ext>
            </a:extLst>
          </p:cNvPr>
          <p:cNvSpPr txBox="1"/>
          <p:nvPr/>
        </p:nvSpPr>
        <p:spPr>
          <a:xfrm>
            <a:off x="281521" y="5226784"/>
            <a:ext cx="11645436" cy="1938992"/>
          </a:xfrm>
          <a:prstGeom prst="rect">
            <a:avLst/>
          </a:prstGeom>
          <a:noFill/>
        </p:spPr>
        <p:txBody>
          <a:bodyPr wrap="square" rtlCol="0">
            <a:spAutoFit/>
          </a:bodyPr>
          <a:lstStyle/>
          <a:p>
            <a:pPr algn="ctr"/>
            <a:r>
              <a:rPr lang="en-US" sz="2400" dirty="0">
                <a:solidFill>
                  <a:srgbClr val="C00000"/>
                </a:solidFill>
                <a:latin typeface="Aparajita" panose="02020603050405020304" pitchFamily="18" charset="0"/>
                <a:cs typeface="Aparajita" panose="02020603050405020304" pitchFamily="18" charset="0"/>
              </a:rPr>
              <a:t>Amrita Dhar &amp; </a:t>
            </a:r>
            <a:r>
              <a:rPr lang="en-US" sz="2400" i="0" dirty="0" err="1">
                <a:solidFill>
                  <a:srgbClr val="C00000"/>
                </a:solidFill>
                <a:effectLst/>
                <a:latin typeface="Aparajita" panose="02020603050405020304" pitchFamily="18" charset="0"/>
                <a:cs typeface="Aparajita" panose="02020603050405020304" pitchFamily="18" charset="0"/>
              </a:rPr>
              <a:t>Adélékè</a:t>
            </a:r>
            <a:r>
              <a:rPr lang="en-US" sz="2400" i="0" dirty="0">
                <a:solidFill>
                  <a:srgbClr val="C00000"/>
                </a:solidFill>
                <a:effectLst/>
                <a:latin typeface="Aparajita" panose="02020603050405020304" pitchFamily="18" charset="0"/>
                <a:cs typeface="Aparajita" panose="02020603050405020304" pitchFamily="18" charset="0"/>
              </a:rPr>
              <a:t> </a:t>
            </a:r>
            <a:r>
              <a:rPr lang="en-US" sz="2400" i="0" dirty="0" err="1">
                <a:solidFill>
                  <a:srgbClr val="C00000"/>
                </a:solidFill>
                <a:effectLst/>
                <a:latin typeface="Aparajita" panose="02020603050405020304" pitchFamily="18" charset="0"/>
                <a:cs typeface="Aparajita" panose="02020603050405020304" pitchFamily="18" charset="0"/>
              </a:rPr>
              <a:t>Adéèkó</a:t>
            </a:r>
            <a:endParaRPr lang="en-US" sz="2400" i="0" dirty="0">
              <a:solidFill>
                <a:srgbClr val="C00000"/>
              </a:solidFill>
              <a:effectLst/>
              <a:latin typeface="Aparajita" panose="02020603050405020304" pitchFamily="18" charset="0"/>
              <a:cs typeface="Aparajita" panose="02020603050405020304" pitchFamily="18" charset="0"/>
            </a:endParaRPr>
          </a:p>
          <a:p>
            <a:pPr algn="ctr"/>
            <a:r>
              <a:rPr lang="en-US" sz="2400" dirty="0">
                <a:solidFill>
                  <a:srgbClr val="C00000"/>
                </a:solidFill>
                <a:latin typeface="Aparajita" panose="02020603050405020304" pitchFamily="18" charset="0"/>
                <a:cs typeface="Aparajita" panose="02020603050405020304" pitchFamily="18" charset="0"/>
              </a:rPr>
              <a:t>Department of English</a:t>
            </a:r>
          </a:p>
          <a:p>
            <a:pPr algn="ctr"/>
            <a:r>
              <a:rPr lang="en-US" sz="2400" b="1" dirty="0" err="1">
                <a:solidFill>
                  <a:srgbClr val="C00000"/>
                </a:solidFill>
                <a:latin typeface="Aparajita" panose="02020603050405020304" pitchFamily="18" charset="0"/>
                <a:cs typeface="Aparajita" panose="02020603050405020304" pitchFamily="18" charset="0"/>
              </a:rPr>
              <a:t>shakespearepostcolonies.osu.edu</a:t>
            </a:r>
            <a:endParaRPr lang="en-US" sz="2400" b="1" dirty="0">
              <a:solidFill>
                <a:srgbClr val="C00000"/>
              </a:solidFill>
              <a:latin typeface="Aparajita" panose="02020603050405020304" pitchFamily="18" charset="0"/>
              <a:cs typeface="Aparajita" panose="02020603050405020304" pitchFamily="18" charset="0"/>
            </a:endParaRPr>
          </a:p>
          <a:p>
            <a:pPr algn="ctr"/>
            <a:r>
              <a:rPr lang="en-US" sz="2400" b="1" dirty="0">
                <a:solidFill>
                  <a:srgbClr val="C00000"/>
                </a:solidFill>
                <a:latin typeface="Aparajita" panose="02020603050405020304" pitchFamily="18" charset="0"/>
                <a:cs typeface="Aparajita" panose="02020603050405020304" pitchFamily="18" charset="0"/>
              </a:rPr>
              <a:t>INTERVIEWS WITH POSTCOLONIAL SHAKESPEARE CREATIVES FROM AROUND THE WORLD </a:t>
            </a:r>
          </a:p>
          <a:p>
            <a:pPr algn="ctr"/>
            <a:endParaRPr lang="en-US" sz="2400" dirty="0"/>
          </a:p>
        </p:txBody>
      </p:sp>
    </p:spTree>
    <p:extLst>
      <p:ext uri="{BB962C8B-B14F-4D97-AF65-F5344CB8AC3E}">
        <p14:creationId xmlns:p14="http://schemas.microsoft.com/office/powerpoint/2010/main" val="1764990866"/>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Going Nuclear: The Rise of the Brazilian Nuclear Industry</a:t>
            </a:r>
            <a:br>
              <a:rPr lang="en-US" sz="3200"/>
            </a:br>
            <a:r>
              <a:rPr lang="en-US" sz="2400"/>
              <a:t>Jennifer </a:t>
            </a:r>
            <a:r>
              <a:rPr lang="en-US" sz="2400" dirty="0"/>
              <a:t>Eaglin, Department of History</a:t>
            </a:r>
            <a:endParaRPr lang="en-US" sz="3200" dirty="0"/>
          </a:p>
        </p:txBody>
      </p:sp>
      <p:pic>
        <p:nvPicPr>
          <p:cNvPr id="4" name="Content Placeholder 3" descr="angra 1 in mid 70s.jpg"/>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1825625"/>
            <a:ext cx="5181600" cy="3779172"/>
          </a:xfrm>
        </p:spPr>
      </p:pic>
      <p:sp>
        <p:nvSpPr>
          <p:cNvPr id="5" name="Content Placeholder 4">
            <a:extLst>
              <a:ext uri="{FF2B5EF4-FFF2-40B4-BE49-F238E27FC236}">
                <a16:creationId xmlns:a16="http://schemas.microsoft.com/office/drawing/2014/main" id="{2A8B4BD6-58A3-72A1-216D-475AECDF4A82}"/>
              </a:ext>
            </a:extLst>
          </p:cNvPr>
          <p:cNvSpPr>
            <a:spLocks noGrp="1"/>
          </p:cNvSpPr>
          <p:nvPr>
            <p:ph sz="half" idx="2"/>
          </p:nvPr>
        </p:nvSpPr>
        <p:spPr>
          <a:xfrm>
            <a:off x="6570518" y="1825625"/>
            <a:ext cx="4931229" cy="1463840"/>
          </a:xfrm>
        </p:spPr>
        <p:txBody>
          <a:bodyPr>
            <a:normAutofit fontScale="92500" lnSpcReduction="10000"/>
          </a:bodyPr>
          <a:lstStyle/>
          <a:p>
            <a:pPr marL="0" indent="0" algn="ctr">
              <a:buNone/>
            </a:pPr>
            <a:r>
              <a:rPr lang="en-US" sz="2400" dirty="0"/>
              <a:t>“Going Nuclear” historicizes the Brazilian nuclear agenda advanced from the 1940s to the present and its connection to diversifying the country’s energy infrastructure</a:t>
            </a:r>
          </a:p>
          <a:p>
            <a:endParaRPr lang="en-US" dirty="0"/>
          </a:p>
        </p:txBody>
      </p:sp>
      <p:sp>
        <p:nvSpPr>
          <p:cNvPr id="3" name="TextBox 2">
            <a:extLst>
              <a:ext uri="{FF2B5EF4-FFF2-40B4-BE49-F238E27FC236}">
                <a16:creationId xmlns:a16="http://schemas.microsoft.com/office/drawing/2014/main" id="{9760DE9F-FDB4-9647-AD63-5463056D1476}"/>
              </a:ext>
            </a:extLst>
          </p:cNvPr>
          <p:cNvSpPr txBox="1"/>
          <p:nvPr/>
        </p:nvSpPr>
        <p:spPr>
          <a:xfrm>
            <a:off x="665677" y="5827792"/>
            <a:ext cx="5354123" cy="923330"/>
          </a:xfrm>
          <a:prstGeom prst="rect">
            <a:avLst/>
          </a:prstGeom>
          <a:noFill/>
        </p:spPr>
        <p:txBody>
          <a:bodyPr wrap="square" rtlCol="0">
            <a:spAutoFit/>
          </a:bodyPr>
          <a:lstStyle/>
          <a:p>
            <a:pPr algn="ctr"/>
            <a:r>
              <a:rPr lang="en-US" dirty="0"/>
              <a:t>Westinghouse Electric began construction of </a:t>
            </a:r>
            <a:r>
              <a:rPr lang="en-US" dirty="0" err="1"/>
              <a:t>Angra</a:t>
            </a:r>
            <a:r>
              <a:rPr lang="en-US" dirty="0"/>
              <a:t> I, Brazil’s first commercial nuclear plant, at </a:t>
            </a:r>
            <a:r>
              <a:rPr lang="en-US" dirty="0" err="1"/>
              <a:t>Angra</a:t>
            </a:r>
            <a:r>
              <a:rPr lang="en-US" dirty="0"/>
              <a:t> dos Reis in the early 1970s</a:t>
            </a:r>
          </a:p>
        </p:txBody>
      </p:sp>
      <p:pic>
        <p:nvPicPr>
          <p:cNvPr id="6" name="Content Placeholder 5" descr="Map&#10;&#10;Description automatically generated">
            <a:extLst>
              <a:ext uri="{FF2B5EF4-FFF2-40B4-BE49-F238E27FC236}">
                <a16:creationId xmlns:a16="http://schemas.microsoft.com/office/drawing/2014/main" id="{E7F174D6-D376-A917-C7E4-DCBBFEE1484E}"/>
              </a:ext>
            </a:extLst>
          </p:cNvPr>
          <p:cNvPicPr>
            <a:picLocks noChangeAspect="1"/>
          </p:cNvPicPr>
          <p:nvPr/>
        </p:nvPicPr>
        <p:blipFill>
          <a:blip r:embed="rId3"/>
          <a:stretch>
            <a:fillRect/>
          </a:stretch>
        </p:blipFill>
        <p:spPr>
          <a:xfrm>
            <a:off x="6445332" y="3568536"/>
            <a:ext cx="5181600" cy="2908040"/>
          </a:xfrm>
          <a:prstGeom prst="rect">
            <a:avLst/>
          </a:prstGeom>
        </p:spPr>
      </p:pic>
    </p:spTree>
    <p:extLst>
      <p:ext uri="{BB962C8B-B14F-4D97-AF65-F5344CB8AC3E}">
        <p14:creationId xmlns:p14="http://schemas.microsoft.com/office/powerpoint/2010/main" val="4163057537"/>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2740F1-2000-0BB9-5708-2D83B9536064}"/>
              </a:ext>
            </a:extLst>
          </p:cNvPr>
          <p:cNvSpPr txBox="1"/>
          <p:nvPr/>
        </p:nvSpPr>
        <p:spPr>
          <a:xfrm>
            <a:off x="592788" y="5364931"/>
            <a:ext cx="6911600" cy="1200329"/>
          </a:xfrm>
          <a:prstGeom prst="rect">
            <a:avLst/>
          </a:prstGeom>
          <a:noFill/>
        </p:spPr>
        <p:txBody>
          <a:bodyPr wrap="square" rtlCol="0">
            <a:spAutoFit/>
          </a:bodyPr>
          <a:lstStyle/>
          <a:p>
            <a:r>
              <a:rPr lang="en-US" dirty="0"/>
              <a:t>Dr. Philip </a:t>
            </a:r>
            <a:r>
              <a:rPr lang="en-US" dirty="0" err="1"/>
              <a:t>Gleissner</a:t>
            </a:r>
            <a:r>
              <a:rPr lang="en-US" dirty="0"/>
              <a:t> (.4)</a:t>
            </a:r>
          </a:p>
          <a:p>
            <a:r>
              <a:rPr lang="en-US" dirty="0"/>
              <a:t>Slavic and East European Languages and Cultures</a:t>
            </a:r>
          </a:p>
          <a:p>
            <a:r>
              <a:rPr lang="en-US" dirty="0"/>
              <a:t>Public humanities projects </a:t>
            </a:r>
            <a:r>
              <a:rPr lang="en-US" i="1" dirty="0"/>
              <a:t>Resilient Kitchens </a:t>
            </a:r>
            <a:r>
              <a:rPr lang="en-US" dirty="0"/>
              <a:t>and </a:t>
            </a:r>
          </a:p>
          <a:p>
            <a:r>
              <a:rPr lang="en-US" i="1" dirty="0"/>
              <a:t>COVID Food Archive</a:t>
            </a:r>
          </a:p>
        </p:txBody>
      </p:sp>
      <p:pic>
        <p:nvPicPr>
          <p:cNvPr id="4" name="Picture 3">
            <a:extLst>
              <a:ext uri="{FF2B5EF4-FFF2-40B4-BE49-F238E27FC236}">
                <a16:creationId xmlns:a16="http://schemas.microsoft.com/office/drawing/2014/main" id="{4E8A8565-0946-271F-8B44-2BC26358C787}"/>
              </a:ext>
            </a:extLst>
          </p:cNvPr>
          <p:cNvPicPr>
            <a:picLocks noChangeAspect="1"/>
          </p:cNvPicPr>
          <p:nvPr/>
        </p:nvPicPr>
        <p:blipFill>
          <a:blip r:embed="rId3"/>
          <a:stretch>
            <a:fillRect/>
          </a:stretch>
        </p:blipFill>
        <p:spPr>
          <a:xfrm>
            <a:off x="7083973" y="199149"/>
            <a:ext cx="4515239" cy="5644049"/>
          </a:xfrm>
          <a:prstGeom prst="rect">
            <a:avLst/>
          </a:prstGeom>
          <a:ln>
            <a:solidFill>
              <a:schemeClr val="tx1"/>
            </a:solidFill>
          </a:ln>
        </p:spPr>
      </p:pic>
      <p:pic>
        <p:nvPicPr>
          <p:cNvPr id="8" name="Picture 7" descr="Graphical user interface, website&#10;&#10;Description automatically generated">
            <a:extLst>
              <a:ext uri="{FF2B5EF4-FFF2-40B4-BE49-F238E27FC236}">
                <a16:creationId xmlns:a16="http://schemas.microsoft.com/office/drawing/2014/main" id="{A8C63D3A-5992-20BB-6559-0F9AEFD702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2788" y="199149"/>
            <a:ext cx="5111373" cy="4953619"/>
          </a:xfrm>
          <a:prstGeom prst="rect">
            <a:avLst/>
          </a:prstGeom>
          <a:ln>
            <a:solidFill>
              <a:schemeClr val="tx1"/>
            </a:solidFill>
          </a:ln>
        </p:spPr>
      </p:pic>
      <p:sp>
        <p:nvSpPr>
          <p:cNvPr id="9" name="TextBox 8">
            <a:extLst>
              <a:ext uri="{FF2B5EF4-FFF2-40B4-BE49-F238E27FC236}">
                <a16:creationId xmlns:a16="http://schemas.microsoft.com/office/drawing/2014/main" id="{54456944-DAF4-55F6-D0F7-A2EE8F1A4FE4}"/>
              </a:ext>
            </a:extLst>
          </p:cNvPr>
          <p:cNvSpPr txBox="1"/>
          <p:nvPr/>
        </p:nvSpPr>
        <p:spPr>
          <a:xfrm>
            <a:off x="8335370" y="5981697"/>
            <a:ext cx="3263842" cy="523220"/>
          </a:xfrm>
          <a:prstGeom prst="rect">
            <a:avLst/>
          </a:prstGeom>
          <a:noFill/>
        </p:spPr>
        <p:txBody>
          <a:bodyPr wrap="none" rtlCol="0">
            <a:spAutoFit/>
          </a:bodyPr>
          <a:lstStyle/>
          <a:p>
            <a:pPr algn="r"/>
            <a:r>
              <a:rPr lang="en-US" sz="1400" i="1" dirty="0"/>
              <a:t>Forthcoming with Rutgers UP in May 2023</a:t>
            </a:r>
          </a:p>
          <a:p>
            <a:pPr algn="r"/>
            <a:r>
              <a:rPr lang="en-US" sz="1400" i="1" dirty="0"/>
              <a:t>250 pages, press run: 5,000</a:t>
            </a:r>
          </a:p>
        </p:txBody>
      </p:sp>
    </p:spTree>
    <p:extLst>
      <p:ext uri="{BB962C8B-B14F-4D97-AF65-F5344CB8AC3E}">
        <p14:creationId xmlns:p14="http://schemas.microsoft.com/office/powerpoint/2010/main" val="3890054599"/>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0B88-EC8E-AF79-E9BB-409AF91B151E}"/>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5500" i="1" kern="1200" dirty="0">
                <a:solidFill>
                  <a:schemeClr val="tx1"/>
                </a:solidFill>
                <a:latin typeface="Gabriola" pitchFamily="82" charset="0"/>
              </a:rPr>
              <a:t>Les Minuscules</a:t>
            </a:r>
          </a:p>
        </p:txBody>
      </p:sp>
      <p:sp>
        <p:nvSpPr>
          <p:cNvPr id="4" name="Text Placeholder 3">
            <a:extLst>
              <a:ext uri="{FF2B5EF4-FFF2-40B4-BE49-F238E27FC236}">
                <a16:creationId xmlns:a16="http://schemas.microsoft.com/office/drawing/2014/main" id="{90955BB8-B650-827D-4481-E1DCAFDAD61A}"/>
              </a:ext>
            </a:extLst>
          </p:cNvPr>
          <p:cNvSpPr>
            <a:spLocks noGrp="1"/>
          </p:cNvSpPr>
          <p:nvPr>
            <p:ph type="body" sz="half" idx="2"/>
          </p:nvPr>
        </p:nvSpPr>
        <p:spPr>
          <a:xfrm>
            <a:off x="648930" y="2438400"/>
            <a:ext cx="4944151" cy="3785419"/>
          </a:xfrm>
        </p:spPr>
        <p:txBody>
          <a:bodyPr vert="horz" lIns="91440" tIns="45720" rIns="91440" bIns="45720" rtlCol="0">
            <a:normAutofit/>
          </a:bodyPr>
          <a:lstStyle/>
          <a:p>
            <a:r>
              <a:rPr lang="en-US" sz="2400" dirty="0">
                <a:latin typeface="Garamond" panose="02020404030301010803" pitchFamily="18" charset="0"/>
              </a:rPr>
              <a:t>A novel by Prof. Benjamin Hoffmann (Department of French and Italian) about Giacomo Casanova (1725-1798) with illustrations by OSU alumna, Julia Barrett </a:t>
            </a:r>
          </a:p>
        </p:txBody>
      </p:sp>
      <p:sp>
        <p:nvSpPr>
          <p:cNvPr id="20" name="Rectangle 1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person, person, suit&#10;&#10;Description automatically generated">
            <a:extLst>
              <a:ext uri="{FF2B5EF4-FFF2-40B4-BE49-F238E27FC236}">
                <a16:creationId xmlns:a16="http://schemas.microsoft.com/office/drawing/2014/main" id="{A713AB57-99C2-0F40-E6B1-97771269603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145126" y="833418"/>
            <a:ext cx="3994697" cy="5187917"/>
          </a:xfrm>
          <a:prstGeom prst="rect">
            <a:avLst/>
          </a:prstGeom>
          <a:effectLst/>
        </p:spPr>
      </p:pic>
    </p:spTree>
    <p:extLst>
      <p:ext uri="{BB962C8B-B14F-4D97-AF65-F5344CB8AC3E}">
        <p14:creationId xmlns:p14="http://schemas.microsoft.com/office/powerpoint/2010/main" val="3642258082"/>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95B47F5-3E1D-AC9C-D733-F338095B1E8E}"/>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fontScale="90000"/>
          </a:bodyPr>
          <a:lstStyle/>
          <a:p>
            <a:r>
              <a:rPr lang="en-US" sz="3100" dirty="0">
                <a:solidFill>
                  <a:srgbClr val="92D050"/>
                </a:solidFill>
              </a:rPr>
              <a:t>Laws to Save Lives</a:t>
            </a:r>
            <a:br>
              <a:rPr lang="en-US" sz="3100" dirty="0">
                <a:solidFill>
                  <a:schemeClr val="bg1"/>
                </a:solidFill>
              </a:rPr>
            </a:br>
            <a:r>
              <a:rPr lang="en-US" dirty="0">
                <a:solidFill>
                  <a:schemeClr val="bg1"/>
                </a:solidFill>
              </a:rPr>
              <a:t>Clayton Howard</a:t>
            </a:r>
            <a:br>
              <a:rPr lang="en-US" dirty="0">
                <a:solidFill>
                  <a:schemeClr val="bg1"/>
                </a:solidFill>
              </a:rPr>
            </a:br>
            <a:r>
              <a:rPr lang="en-US" sz="2000" dirty="0">
                <a:solidFill>
                  <a:srgbClr val="92D050"/>
                </a:solidFill>
              </a:rPr>
              <a:t>Department of History</a:t>
            </a:r>
          </a:p>
        </p:txBody>
      </p:sp>
      <p:sp>
        <p:nvSpPr>
          <p:cNvPr id="6" name="Text Placeholder 5">
            <a:extLst>
              <a:ext uri="{FF2B5EF4-FFF2-40B4-BE49-F238E27FC236}">
                <a16:creationId xmlns:a16="http://schemas.microsoft.com/office/drawing/2014/main" id="{5A0E94BE-734B-9BB0-562D-FF8BE8246AEA}"/>
              </a:ext>
            </a:extLst>
          </p:cNvPr>
          <p:cNvSpPr>
            <a:spLocks noGrp="1"/>
          </p:cNvSpPr>
          <p:nvPr>
            <p:ph type="body" sz="half" idx="2"/>
          </p:nvPr>
        </p:nvSpPr>
        <p:spPr>
          <a:xfrm>
            <a:off x="223328" y="2474307"/>
            <a:ext cx="4204252" cy="3415622"/>
          </a:xfrm>
        </p:spPr>
        <p:txBody>
          <a:bodyPr vert="horz" lIns="91440" tIns="45720" rIns="91440" bIns="45720" rtlCol="0">
            <a:noAutofit/>
          </a:bodyPr>
          <a:lstStyle/>
          <a:p>
            <a:pPr algn="l"/>
            <a:r>
              <a:rPr lang="en-US" sz="1800" dirty="0">
                <a:solidFill>
                  <a:schemeClr val="bg1"/>
                </a:solidFill>
              </a:rPr>
              <a:t>The project explores the history of gun control activism in the postwar United States.  After 1968, growing numbers of doctors, housewives, lawyers, and other self-identified middle-class Americans expressed deep concern about </a:t>
            </a:r>
            <a:r>
              <a:rPr lang="en-US" sz="1800">
                <a:solidFill>
                  <a:schemeClr val="bg1"/>
                </a:solidFill>
              </a:rPr>
              <a:t>firearms-related deaths.  </a:t>
            </a:r>
            <a:r>
              <a:rPr lang="en-US" sz="1800" dirty="0">
                <a:solidFill>
                  <a:schemeClr val="bg1"/>
                </a:solidFill>
              </a:rPr>
              <a:t>Like other activists from the era, including environmentalists and abortion rights advocates, gun control proponents framed their issue as a matter of public health.  This poster, which resembles anti-smoking announcements in the same period, exemplifies the movement’s concern about safety, wellness, and the public interest.</a:t>
            </a:r>
          </a:p>
        </p:txBody>
      </p:sp>
      <p:pic>
        <p:nvPicPr>
          <p:cNvPr id="8" name="Content Placeholder 7" descr="A picture containing text&#10;&#10;Description automatically generated">
            <a:extLst>
              <a:ext uri="{FF2B5EF4-FFF2-40B4-BE49-F238E27FC236}">
                <a16:creationId xmlns:a16="http://schemas.microsoft.com/office/drawing/2014/main" id="{5FA76E84-5544-6CF4-C9C5-A909C2F8DD9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10480" y="137160"/>
            <a:ext cx="4773168" cy="6583680"/>
          </a:xfrm>
          <a:prstGeom prst="rect">
            <a:avLst/>
          </a:prstGeom>
        </p:spPr>
      </p:pic>
      <p:sp>
        <p:nvSpPr>
          <p:cNvPr id="9" name="TextBox 8">
            <a:extLst>
              <a:ext uri="{FF2B5EF4-FFF2-40B4-BE49-F238E27FC236}">
                <a16:creationId xmlns:a16="http://schemas.microsoft.com/office/drawing/2014/main" id="{0A002BD0-442C-6E4F-4748-F2BF43107000}"/>
              </a:ext>
            </a:extLst>
          </p:cNvPr>
          <p:cNvSpPr txBox="1"/>
          <p:nvPr/>
        </p:nvSpPr>
        <p:spPr>
          <a:xfrm>
            <a:off x="10392248" y="5251293"/>
            <a:ext cx="1495168" cy="1277273"/>
          </a:xfrm>
          <a:prstGeom prst="rect">
            <a:avLst/>
          </a:prstGeom>
          <a:noFill/>
        </p:spPr>
        <p:txBody>
          <a:bodyPr wrap="square" rtlCol="0">
            <a:spAutoFit/>
          </a:bodyPr>
          <a:lstStyle/>
          <a:p>
            <a:r>
              <a:rPr lang="en-US" sz="1100" dirty="0"/>
              <a:t>Handgun Control Poster, U.S. Conference of Mayors, 1981, George </a:t>
            </a:r>
            <a:r>
              <a:rPr lang="en-US" sz="1100" dirty="0" err="1"/>
              <a:t>Gund</a:t>
            </a:r>
            <a:r>
              <a:rPr lang="en-US" sz="1100" dirty="0"/>
              <a:t> Foundation Records, Western Reserve Historical Society</a:t>
            </a:r>
          </a:p>
        </p:txBody>
      </p:sp>
    </p:spTree>
    <p:extLst>
      <p:ext uri="{BB962C8B-B14F-4D97-AF65-F5344CB8AC3E}">
        <p14:creationId xmlns:p14="http://schemas.microsoft.com/office/powerpoint/2010/main" val="2655405997"/>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SC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12.xml><?xml version="1.0" encoding="utf-8"?>
<a:theme xmlns:a="http://schemas.openxmlformats.org/drawingml/2006/main" name="RegattaVTI">
  <a:themeElements>
    <a:clrScheme name="Regatta Yellow">
      <a:dk1>
        <a:sysClr val="windowText" lastClr="000000"/>
      </a:dk1>
      <a:lt1>
        <a:sysClr val="window" lastClr="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1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CosineVTI">
  <a:themeElements>
    <a:clrScheme name="Custom 133">
      <a:dk1>
        <a:sysClr val="windowText" lastClr="000000"/>
      </a:dk1>
      <a:lt1>
        <a:sysClr val="window" lastClr="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Custom Design">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9AA360FAD2354189E1C0336225422E" ma:contentTypeVersion="9" ma:contentTypeDescription="Create a new document." ma:contentTypeScope="" ma:versionID="3ed0b0e280ac797a40983a5a35733e4b">
  <xsd:schema xmlns:xsd="http://www.w3.org/2001/XMLSchema" xmlns:xs="http://www.w3.org/2001/XMLSchema" xmlns:p="http://schemas.microsoft.com/office/2006/metadata/properties" xmlns:ns2="2f45d124-d59b-4250-ad77-fe34801d85cd" xmlns:ns3="2c0422d6-226e-4ac3-ac25-b5702e7ba2c4" targetNamespace="http://schemas.microsoft.com/office/2006/metadata/properties" ma:root="true" ma:fieldsID="502abf17adacb617a97e87d91afc4775" ns2:_="" ns3:_="">
    <xsd:import namespace="2f45d124-d59b-4250-ad77-fe34801d85cd"/>
    <xsd:import namespace="2c0422d6-226e-4ac3-ac25-b5702e7ba2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45d124-d59b-4250-ad77-fe34801d8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422d6-226e-4ac3-ac25-b5702e7ba2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13AA25-2DCA-4A1B-9ED8-6AC8A7716B22}">
  <ds:schemaRefs>
    <ds:schemaRef ds:uri="http://schemas.microsoft.com/sharepoint/v3/contenttype/forms"/>
  </ds:schemaRefs>
</ds:datastoreItem>
</file>

<file path=customXml/itemProps2.xml><?xml version="1.0" encoding="utf-8"?>
<ds:datastoreItem xmlns:ds="http://schemas.openxmlformats.org/officeDocument/2006/customXml" ds:itemID="{F4A3ED3B-7932-4E2A-8E5D-7EE65E79D7F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6E3045B-1F97-409B-9D78-68FABFF540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45d124-d59b-4250-ad77-fe34801d85cd"/>
    <ds:schemaRef ds:uri="2c0422d6-226e-4ac3-ac25-b5702e7ba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TotalTime>
  <Words>2146</Words>
  <Application>Microsoft Macintosh PowerPoint</Application>
  <PresentationFormat>Widescreen</PresentationFormat>
  <Paragraphs>186</Paragraphs>
  <Slides>26</Slides>
  <Notes>1</Notes>
  <HiddenSlides>0</HiddenSlides>
  <MMClips>0</MMClips>
  <ScaleCrop>false</ScaleCrop>
  <HeadingPairs>
    <vt:vector size="6" baseType="variant">
      <vt:variant>
        <vt:lpstr>Fonts Used</vt:lpstr>
      </vt:variant>
      <vt:variant>
        <vt:i4>29</vt:i4>
      </vt:variant>
      <vt:variant>
        <vt:lpstr>Theme</vt:lpstr>
      </vt:variant>
      <vt:variant>
        <vt:i4>26</vt:i4>
      </vt:variant>
      <vt:variant>
        <vt:lpstr>Slide Titles</vt:lpstr>
      </vt:variant>
      <vt:variant>
        <vt:i4>26</vt:i4>
      </vt:variant>
    </vt:vector>
  </HeadingPairs>
  <TitlesOfParts>
    <vt:vector size="81" baseType="lpstr">
      <vt:lpstr>AkzidenzGroteskPro-Regular</vt:lpstr>
      <vt:lpstr>Angsana New</vt:lpstr>
      <vt:lpstr>Aparajita</vt:lpstr>
      <vt:lpstr>Arial</vt:lpstr>
      <vt:lpstr>Atkinson Hyperlegible</vt:lpstr>
      <vt:lpstr>Avenir Book</vt:lpstr>
      <vt:lpstr>Avenir Next LT Pro</vt:lpstr>
      <vt:lpstr>Buckeye Sans</vt:lpstr>
      <vt:lpstr>Buckeye Sans ExtraBold</vt:lpstr>
      <vt:lpstr>Buckeye Sans SemiBold</vt:lpstr>
      <vt:lpstr>Buckeye Serif</vt:lpstr>
      <vt:lpstr>Buckeye Serif Black</vt:lpstr>
      <vt:lpstr>Calibri</vt:lpstr>
      <vt:lpstr>Calibri Light</vt:lpstr>
      <vt:lpstr>Century Gothic</vt:lpstr>
      <vt:lpstr>Franklin Gothic Book</vt:lpstr>
      <vt:lpstr>Gabriola</vt:lpstr>
      <vt:lpstr>Garamond</vt:lpstr>
      <vt:lpstr>Gill Sans MT</vt:lpstr>
      <vt:lpstr>Grandview</vt:lpstr>
      <vt:lpstr>Helvetica Neue</vt:lpstr>
      <vt:lpstr>Palatino Linotype</vt:lpstr>
      <vt:lpstr>PalatinoLinotype-Roman</vt:lpstr>
      <vt:lpstr>Symbol</vt:lpstr>
      <vt:lpstr>Times New Roman</vt:lpstr>
      <vt:lpstr>Tw Cen MT</vt:lpstr>
      <vt:lpstr>Walbaum Display</vt:lpstr>
      <vt:lpstr>Wingdings</vt:lpstr>
      <vt:lpstr>Wingdings 3</vt:lpstr>
      <vt:lpstr>Office Theme</vt:lpstr>
      <vt:lpstr>Office Theme</vt:lpstr>
      <vt:lpstr>Office Theme</vt:lpstr>
      <vt:lpstr>Office Theme</vt:lpstr>
      <vt:lpstr>Office Theme</vt:lpstr>
      <vt:lpstr>Office Theme</vt:lpstr>
      <vt:lpstr>Office Theme</vt:lpstr>
      <vt:lpstr>Office Theme</vt:lpstr>
      <vt:lpstr>Parcel</vt:lpstr>
      <vt:lpstr>ASCpowerpoint</vt:lpstr>
      <vt:lpstr>Wisp</vt:lpstr>
      <vt:lpstr>RegattaVTI</vt:lpstr>
      <vt:lpstr>Gallery</vt:lpstr>
      <vt:lpstr>Office Theme</vt:lpstr>
      <vt:lpstr>Office Theme</vt:lpstr>
      <vt:lpstr>Crop</vt:lpstr>
      <vt:lpstr>Office Theme</vt:lpstr>
      <vt:lpstr>Office Theme</vt:lpstr>
      <vt:lpstr>AccentBoxVTI</vt:lpstr>
      <vt:lpstr>CosineVTI</vt:lpstr>
      <vt:lpstr>Office Theme</vt:lpstr>
      <vt:lpstr>1_Custom Design</vt:lpstr>
      <vt:lpstr>21_BasicWhite</vt:lpstr>
      <vt:lpstr>Office Theme</vt:lpstr>
      <vt:lpstr>Office Theme</vt:lpstr>
      <vt:lpstr>Office Theme</vt:lpstr>
      <vt:lpstr>PowerPoint Presentation</vt:lpstr>
      <vt:lpstr>PowerPoint Presentation</vt:lpstr>
      <vt:lpstr>Picturing Black History Transformative stories &amp; rarely seen photographs of the Black experience  https://www.picturingblackhistory.org/   A Collaboration of Origins: Current Events in Historical Perspective and Getty Images  Nicholas Breyfogle, David Steigerwald, Daniela Edmeier, Damarius Johnson, Steven Conn, and Paul McAllister Department of History</vt:lpstr>
      <vt:lpstr>PowerPoint Presentation</vt:lpstr>
      <vt:lpstr>Shakespeare in the “Post”Colonies</vt:lpstr>
      <vt:lpstr>Going Nuclear: The Rise of the Brazilian Nuclear Industry Jennifer Eaglin, Department of History</vt:lpstr>
      <vt:lpstr>PowerPoint Presentation</vt:lpstr>
      <vt:lpstr>Les Minuscules</vt:lpstr>
      <vt:lpstr>Laws to Save Lives Clayton Howard Department of History</vt:lpstr>
      <vt:lpstr>Steven Joyce, Associate Professor Department of Germanic Languages and Literatures </vt:lpstr>
      <vt:lpstr>PowerPoint Presentation</vt:lpstr>
      <vt:lpstr>Theatrical Consciousness: Russian Theorists of the Actor’s Mind</vt:lpstr>
      <vt:lpstr>Liberation Dance Education Workshop  Nyama McCArthy-Brown, Department of Dance Convened in New York with high impact dance educators     </vt:lpstr>
      <vt:lpstr>SCHOOL OF MUSIC</vt:lpstr>
      <vt:lpstr> Solo museum exhibition and printed book  Columbus Museum of Art Mirror Shadow Shape Gina Osterloh, Department of Art</vt:lpstr>
      <vt:lpstr>Reading Cruelty in 20th-Century Latin American Literature   Book by Ashley Hope Pérez Department of Comparative Studies  Under contract for publication with the Theory and Interpretation of Narrative Series (The Ohio State University Press)  </vt:lpstr>
      <vt:lpstr>The Disabled Academics Study</vt:lpstr>
      <vt:lpstr>PowerPoint Presentation</vt:lpstr>
      <vt:lpstr>Book: Arabic Exile Literature in Europe: Defamiliarizing Forced Migration </vt:lpstr>
      <vt:lpstr>Adena Tanenbaum  Dept. of Near Eastern and South Asian Languages and Cultures</vt:lpstr>
      <vt:lpstr>Beyond Exceptionalism II Conference (11-13 July)   Heather J. Tanner Associate Professor of History</vt:lpstr>
      <vt:lpstr>Terminal Dignities: A Rhetorical Analysis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Matthew</dc:creator>
  <cp:lastModifiedBy>Bickett, Molly</cp:lastModifiedBy>
  <cp:revision>14</cp:revision>
  <dcterms:created xsi:type="dcterms:W3CDTF">2022-11-30T18:22:42Z</dcterms:created>
  <dcterms:modified xsi:type="dcterms:W3CDTF">2025-03-17T20:20:37Z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0x010100069AA360FAD2354189E1C0336225422E</vt:lpwstr>
  </property>
</Properties>
</file>