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diagrams/layout1.xml" ContentType="application/vnd.openxmlformats-officedocument.drawingml.diagramLayout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5.xml" ContentType="application/vnd.openxmlformats-officedocument.theme+xml"/>
  <Override PartName="/ppt/theme/theme14.xml" ContentType="application/vnd.openxmlformats-officedocument.theme+xml"/>
  <Override PartName="/ppt/theme/theme13.xml" ContentType="application/vnd.openxmlformats-officedocument.theme+xml"/>
  <Override PartName="/ppt/theme/theme12.xml" ContentType="application/vnd.openxmlformats-officedocument.theme+xml"/>
  <Override PartName="/ppt/theme/theme11.xml" ContentType="application/vnd.openxmlformats-officedocument.them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quickStyle1.xml" ContentType="application/vnd.openxmlformats-officedocument.drawingml.diagram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  <p:sldMasterId id="2147483755" r:id="rId2"/>
    <p:sldMasterId id="2147483767" r:id="rId3"/>
    <p:sldMasterId id="2147483784" r:id="rId4"/>
    <p:sldMasterId id="2147483826" r:id="rId5"/>
    <p:sldMasterId id="2147483672" r:id="rId6"/>
    <p:sldMasterId id="2147483786" r:id="rId7"/>
    <p:sldMasterId id="2147483788" r:id="rId8"/>
    <p:sldMasterId id="2147483802" r:id="rId9"/>
    <p:sldMasterId id="2147483768" r:id="rId10"/>
    <p:sldMasterId id="2147483814" r:id="rId11"/>
    <p:sldMasterId id="2147483838" r:id="rId12"/>
    <p:sldMasterId id="2147483842" r:id="rId13"/>
    <p:sldMasterId id="2147483648" r:id="rId14"/>
  </p:sldMasterIdLst>
  <p:notesMasterIdLst>
    <p:notesMasterId r:id="rId28"/>
  </p:notesMasterIdLst>
  <p:sldIdLst>
    <p:sldId id="272" r:id="rId15"/>
    <p:sldId id="271" r:id="rId16"/>
    <p:sldId id="263" r:id="rId17"/>
    <p:sldId id="264" r:id="rId18"/>
    <p:sldId id="265" r:id="rId19"/>
    <p:sldId id="266" r:id="rId20"/>
    <p:sldId id="267" r:id="rId21"/>
    <p:sldId id="275" r:id="rId22"/>
    <p:sldId id="273" r:id="rId23"/>
    <p:sldId id="268" r:id="rId24"/>
    <p:sldId id="274" r:id="rId25"/>
    <p:sldId id="269" r:id="rId26"/>
    <p:sldId id="27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2" autoAdjust="0"/>
    <p:restoredTop sz="94660"/>
  </p:normalViewPr>
  <p:slideViewPr>
    <p:cSldViewPr snapToGrid="0">
      <p:cViewPr varScale="1">
        <p:scale>
          <a:sx n="70" d="100"/>
          <a:sy n="70" d="100"/>
        </p:scale>
        <p:origin x="72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customXml" Target="../customXml/item2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0A8427-E193-4D03-809D-2E7D88175E3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DFFB75-87D0-4E77-A859-934CA84BE718}">
      <dgm:prSet/>
      <dgm:spPr>
        <a:solidFill>
          <a:schemeClr val="accent4"/>
        </a:solidFill>
      </dgm:spPr>
      <dgm:t>
        <a:bodyPr/>
        <a:lstStyle/>
        <a:p>
          <a:r>
            <a:rPr lang="en-US" dirty="0"/>
            <a:t>Anticolonial Militancy:</a:t>
          </a:r>
        </a:p>
        <a:p>
          <a:r>
            <a:rPr lang="en-US" dirty="0"/>
            <a:t>Why do both right and left celebrate 1857 &amp; the abolition of the British Raj? Where does Gandhi fit in this?:</a:t>
          </a:r>
        </a:p>
      </dgm:t>
    </dgm:pt>
    <dgm:pt modelId="{70508DD1-430F-4AD3-844D-62FBDF6B537C}" type="parTrans" cxnId="{3C80FC59-7D3F-4F80-A239-F4A866C5330F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4AB82DDE-1CA2-44FC-9F1A-0ED5B2F352C3}" type="sibTrans" cxnId="{3C80FC59-7D3F-4F80-A239-F4A866C5330F}">
      <dgm:prSet/>
      <dgm:spPr/>
      <dgm:t>
        <a:bodyPr/>
        <a:lstStyle/>
        <a:p>
          <a:endParaRPr lang="en-US">
            <a:solidFill>
              <a:schemeClr val="tx1">
                <a:hueOff val="0"/>
                <a:satOff val="0"/>
                <a:lumOff val="0"/>
              </a:schemeClr>
            </a:solidFill>
          </a:endParaRPr>
        </a:p>
      </dgm:t>
    </dgm:pt>
    <dgm:pt modelId="{782930F4-82C8-4CC9-B214-C012C608B679}">
      <dgm:prSet/>
      <dgm:spPr>
        <a:solidFill>
          <a:schemeClr val="accent4"/>
        </a:solidFill>
      </dgm:spPr>
      <dgm:t>
        <a:bodyPr/>
        <a:lstStyle/>
        <a:p>
          <a:r>
            <a:rPr lang="en-US" dirty="0">
              <a:solidFill>
                <a:schemeClr val="lt1"/>
              </a:solidFill>
            </a:rPr>
            <a:t>Feminism &amp; Nationalism: </a:t>
          </a:r>
        </a:p>
        <a:p>
          <a:r>
            <a:rPr lang="en-US" dirty="0">
              <a:solidFill>
                <a:schemeClr val="lt1"/>
              </a:solidFill>
            </a:rPr>
            <a:t>Is the Queen of Jhansi, the warrior queen of 1857, a feminist icon or a symbol for patriarchy &amp; tradition?</a:t>
          </a:r>
        </a:p>
      </dgm:t>
    </dgm:pt>
    <dgm:pt modelId="{C613A56A-8D57-4490-9572-B5290F384270}" type="parTrans" cxnId="{C6E73D92-7835-4146-829C-7D84BC227C96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46B74A7D-AC55-4918-8AAA-0E080FEDF121}" type="sibTrans" cxnId="{C6E73D92-7835-4146-829C-7D84BC227C96}">
      <dgm:prSet/>
      <dgm:spPr/>
      <dgm:t>
        <a:bodyPr/>
        <a:lstStyle/>
        <a:p>
          <a:endParaRPr lang="en-US">
            <a:solidFill>
              <a:schemeClr val="tx1">
                <a:hueOff val="0"/>
                <a:satOff val="0"/>
                <a:lumOff val="0"/>
              </a:schemeClr>
            </a:solidFill>
          </a:endParaRPr>
        </a:p>
      </dgm:t>
    </dgm:pt>
    <dgm:pt modelId="{8643FA50-7670-4F96-BFAA-958B94DABBF2}">
      <dgm:prSet/>
      <dgm:spPr>
        <a:solidFill>
          <a:schemeClr val="accent4"/>
        </a:solidFill>
      </dgm:spPr>
      <dgm:t>
        <a:bodyPr/>
        <a:lstStyle/>
        <a:p>
          <a:r>
            <a:rPr lang="en-US" dirty="0">
              <a:solidFill>
                <a:schemeClr val="lt1"/>
              </a:solidFill>
            </a:rPr>
            <a:t>Colonialism &amp; Progress: </a:t>
          </a:r>
        </a:p>
        <a:p>
          <a:r>
            <a:rPr lang="en-US" dirty="0">
              <a:solidFill>
                <a:schemeClr val="lt1"/>
              </a:solidFill>
            </a:rPr>
            <a:t>Why did many nationalists and leftists agree with Marx that colonialism unconsciously brought progress to Asia?</a:t>
          </a:r>
        </a:p>
      </dgm:t>
    </dgm:pt>
    <dgm:pt modelId="{650ACF98-4AA2-46A2-AF11-79F86C491557}" type="parTrans" cxnId="{5AD9FDA6-9CBE-4724-B03E-2FD38F30AAC4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07A9E79D-05D4-4B9F-9D56-55D6D3DDE93E}" type="sibTrans" cxnId="{5AD9FDA6-9CBE-4724-B03E-2FD38F30AAC4}">
      <dgm:prSet/>
      <dgm:spPr/>
      <dgm:t>
        <a:bodyPr/>
        <a:lstStyle/>
        <a:p>
          <a:endParaRPr lang="en-US">
            <a:solidFill>
              <a:schemeClr val="tx1">
                <a:hueOff val="0"/>
                <a:satOff val="0"/>
                <a:lumOff val="0"/>
              </a:schemeClr>
            </a:solidFill>
          </a:endParaRPr>
        </a:p>
      </dgm:t>
    </dgm:pt>
    <dgm:pt modelId="{0B0AC875-A1BC-404A-ACFB-0280E1851C74}">
      <dgm:prSet/>
      <dgm:spPr>
        <a:solidFill>
          <a:schemeClr val="accent4"/>
        </a:solidFill>
      </dgm:spPr>
      <dgm:t>
        <a:bodyPr/>
        <a:lstStyle/>
        <a:p>
          <a:r>
            <a:rPr lang="en-US" dirty="0">
              <a:solidFill>
                <a:schemeClr val="lt1"/>
              </a:solidFill>
            </a:rPr>
            <a:t>Nationalism &amp; Liberation:</a:t>
          </a:r>
        </a:p>
        <a:p>
          <a:r>
            <a:rPr lang="en-US" dirty="0">
              <a:solidFill>
                <a:schemeClr val="lt1"/>
              </a:solidFill>
            </a:rPr>
            <a:t>What are </a:t>
          </a:r>
          <a:r>
            <a:rPr lang="en-US" dirty="0" err="1">
              <a:solidFill>
                <a:schemeClr val="lt1"/>
              </a:solidFill>
            </a:rPr>
            <a:t>ithe</a:t>
          </a:r>
          <a:r>
            <a:rPr lang="en-US" dirty="0">
              <a:solidFill>
                <a:schemeClr val="lt1"/>
              </a:solidFill>
            </a:rPr>
            <a:t> possibilities &amp; limits of anticolonial nationalism in terms of liberation?</a:t>
          </a:r>
        </a:p>
      </dgm:t>
    </dgm:pt>
    <dgm:pt modelId="{64ACA883-B2CE-5241-862B-4DFB3AB7E155}" type="parTrans" cxnId="{526E9109-0665-E84B-8904-8C87C17D7CF1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7B96C973-1651-DA4E-B564-1BDB5CB99592}" type="sibTrans" cxnId="{526E9109-0665-E84B-8904-8C87C17D7CF1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A59F5CAA-EDEC-B34D-9002-A4C6C2A03CC3}" type="pres">
      <dgm:prSet presAssocID="{8D0A8427-E193-4D03-809D-2E7D88175E37}" presName="diagram" presStyleCnt="0">
        <dgm:presLayoutVars>
          <dgm:dir/>
          <dgm:resizeHandles val="exact"/>
        </dgm:presLayoutVars>
      </dgm:prSet>
      <dgm:spPr/>
    </dgm:pt>
    <dgm:pt modelId="{2A3E14F0-67A1-E243-94A9-DFA1914C7E99}" type="pres">
      <dgm:prSet presAssocID="{0BDFFB75-87D0-4E77-A859-934CA84BE718}" presName="node" presStyleLbl="node1" presStyleIdx="0" presStyleCnt="4">
        <dgm:presLayoutVars>
          <dgm:bulletEnabled val="1"/>
        </dgm:presLayoutVars>
      </dgm:prSet>
      <dgm:spPr/>
    </dgm:pt>
    <dgm:pt modelId="{E17AA8BB-DD8A-4C47-A3E9-2980E360CBD0}" type="pres">
      <dgm:prSet presAssocID="{4AB82DDE-1CA2-44FC-9F1A-0ED5B2F352C3}" presName="sibTrans" presStyleCnt="0"/>
      <dgm:spPr/>
    </dgm:pt>
    <dgm:pt modelId="{E67096E8-FC89-3743-AEA8-444D53328AAA}" type="pres">
      <dgm:prSet presAssocID="{8643FA50-7670-4F96-BFAA-958B94DABBF2}" presName="node" presStyleLbl="node1" presStyleIdx="1" presStyleCnt="4">
        <dgm:presLayoutVars>
          <dgm:bulletEnabled val="1"/>
        </dgm:presLayoutVars>
      </dgm:prSet>
      <dgm:spPr/>
    </dgm:pt>
    <dgm:pt modelId="{3FEEB903-72C9-2545-A810-73EAA2E668A2}" type="pres">
      <dgm:prSet presAssocID="{07A9E79D-05D4-4B9F-9D56-55D6D3DDE93E}" presName="sibTrans" presStyleCnt="0"/>
      <dgm:spPr/>
    </dgm:pt>
    <dgm:pt modelId="{28C69B84-BCB1-1845-85F9-57A45BB89334}" type="pres">
      <dgm:prSet presAssocID="{782930F4-82C8-4CC9-B214-C012C608B679}" presName="node" presStyleLbl="node1" presStyleIdx="2" presStyleCnt="4">
        <dgm:presLayoutVars>
          <dgm:bulletEnabled val="1"/>
        </dgm:presLayoutVars>
      </dgm:prSet>
      <dgm:spPr/>
    </dgm:pt>
    <dgm:pt modelId="{B3BC52E0-D2B2-CF45-AE1F-7F03955A61D6}" type="pres">
      <dgm:prSet presAssocID="{46B74A7D-AC55-4918-8AAA-0E080FEDF121}" presName="sibTrans" presStyleCnt="0"/>
      <dgm:spPr/>
    </dgm:pt>
    <dgm:pt modelId="{1155CFF3-0C3A-8848-A787-C45EC57DA834}" type="pres">
      <dgm:prSet presAssocID="{0B0AC875-A1BC-404A-ACFB-0280E1851C74}" presName="node" presStyleLbl="node1" presStyleIdx="3" presStyleCnt="4">
        <dgm:presLayoutVars>
          <dgm:bulletEnabled val="1"/>
        </dgm:presLayoutVars>
      </dgm:prSet>
      <dgm:spPr/>
    </dgm:pt>
  </dgm:ptLst>
  <dgm:cxnLst>
    <dgm:cxn modelId="{526E9109-0665-E84B-8904-8C87C17D7CF1}" srcId="{8D0A8427-E193-4D03-809D-2E7D88175E37}" destId="{0B0AC875-A1BC-404A-ACFB-0280E1851C74}" srcOrd="3" destOrd="0" parTransId="{64ACA883-B2CE-5241-862B-4DFB3AB7E155}" sibTransId="{7B96C973-1651-DA4E-B564-1BDB5CB99592}"/>
    <dgm:cxn modelId="{49EDAF3A-8246-684A-87D3-2245FD30C796}" type="presOf" srcId="{0BDFFB75-87D0-4E77-A859-934CA84BE718}" destId="{2A3E14F0-67A1-E243-94A9-DFA1914C7E99}" srcOrd="0" destOrd="0" presId="urn:microsoft.com/office/officeart/2005/8/layout/default"/>
    <dgm:cxn modelId="{3C80FC59-7D3F-4F80-A239-F4A866C5330F}" srcId="{8D0A8427-E193-4D03-809D-2E7D88175E37}" destId="{0BDFFB75-87D0-4E77-A859-934CA84BE718}" srcOrd="0" destOrd="0" parTransId="{70508DD1-430F-4AD3-844D-62FBDF6B537C}" sibTransId="{4AB82DDE-1CA2-44FC-9F1A-0ED5B2F352C3}"/>
    <dgm:cxn modelId="{C6E73D92-7835-4146-829C-7D84BC227C96}" srcId="{8D0A8427-E193-4D03-809D-2E7D88175E37}" destId="{782930F4-82C8-4CC9-B214-C012C608B679}" srcOrd="2" destOrd="0" parTransId="{C613A56A-8D57-4490-9572-B5290F384270}" sibTransId="{46B74A7D-AC55-4918-8AAA-0E080FEDF121}"/>
    <dgm:cxn modelId="{8DA2B993-D0A0-3B4F-8A20-64A178963131}" type="presOf" srcId="{0B0AC875-A1BC-404A-ACFB-0280E1851C74}" destId="{1155CFF3-0C3A-8848-A787-C45EC57DA834}" srcOrd="0" destOrd="0" presId="urn:microsoft.com/office/officeart/2005/8/layout/default"/>
    <dgm:cxn modelId="{B4A3A59F-E797-A145-ABDA-A2EBDA11AF7B}" type="presOf" srcId="{8D0A8427-E193-4D03-809D-2E7D88175E37}" destId="{A59F5CAA-EDEC-B34D-9002-A4C6C2A03CC3}" srcOrd="0" destOrd="0" presId="urn:microsoft.com/office/officeart/2005/8/layout/default"/>
    <dgm:cxn modelId="{5AD9FDA6-9CBE-4724-B03E-2FD38F30AAC4}" srcId="{8D0A8427-E193-4D03-809D-2E7D88175E37}" destId="{8643FA50-7670-4F96-BFAA-958B94DABBF2}" srcOrd="1" destOrd="0" parTransId="{650ACF98-4AA2-46A2-AF11-79F86C491557}" sibTransId="{07A9E79D-05D4-4B9F-9D56-55D6D3DDE93E}"/>
    <dgm:cxn modelId="{349506A9-5AFC-4947-9515-5F80F44E5199}" type="presOf" srcId="{782930F4-82C8-4CC9-B214-C012C608B679}" destId="{28C69B84-BCB1-1845-85F9-57A45BB89334}" srcOrd="0" destOrd="0" presId="urn:microsoft.com/office/officeart/2005/8/layout/default"/>
    <dgm:cxn modelId="{A82C20F3-2342-E745-BF14-273A2C01D6AD}" type="presOf" srcId="{8643FA50-7670-4F96-BFAA-958B94DABBF2}" destId="{E67096E8-FC89-3743-AEA8-444D53328AAA}" srcOrd="0" destOrd="0" presId="urn:microsoft.com/office/officeart/2005/8/layout/default"/>
    <dgm:cxn modelId="{830B55A2-77AA-0342-BF0A-2BBC0086E93A}" type="presParOf" srcId="{A59F5CAA-EDEC-B34D-9002-A4C6C2A03CC3}" destId="{2A3E14F0-67A1-E243-94A9-DFA1914C7E99}" srcOrd="0" destOrd="0" presId="urn:microsoft.com/office/officeart/2005/8/layout/default"/>
    <dgm:cxn modelId="{83822723-4219-DD44-AAEE-60B486105774}" type="presParOf" srcId="{A59F5CAA-EDEC-B34D-9002-A4C6C2A03CC3}" destId="{E17AA8BB-DD8A-4C47-A3E9-2980E360CBD0}" srcOrd="1" destOrd="0" presId="urn:microsoft.com/office/officeart/2005/8/layout/default"/>
    <dgm:cxn modelId="{C5D8E1C3-1B9F-A247-B128-1509379A259A}" type="presParOf" srcId="{A59F5CAA-EDEC-B34D-9002-A4C6C2A03CC3}" destId="{E67096E8-FC89-3743-AEA8-444D53328AAA}" srcOrd="2" destOrd="0" presId="urn:microsoft.com/office/officeart/2005/8/layout/default"/>
    <dgm:cxn modelId="{A7AE0077-39AA-B046-9AD3-F66EC4D9812C}" type="presParOf" srcId="{A59F5CAA-EDEC-B34D-9002-A4C6C2A03CC3}" destId="{3FEEB903-72C9-2545-A810-73EAA2E668A2}" srcOrd="3" destOrd="0" presId="urn:microsoft.com/office/officeart/2005/8/layout/default"/>
    <dgm:cxn modelId="{A13DCEFB-A6A7-B64A-8C58-868D7D739EED}" type="presParOf" srcId="{A59F5CAA-EDEC-B34D-9002-A4C6C2A03CC3}" destId="{28C69B84-BCB1-1845-85F9-57A45BB89334}" srcOrd="4" destOrd="0" presId="urn:microsoft.com/office/officeart/2005/8/layout/default"/>
    <dgm:cxn modelId="{221B0066-0F94-1F4D-A35A-68AAB5BB291F}" type="presParOf" srcId="{A59F5CAA-EDEC-B34D-9002-A4C6C2A03CC3}" destId="{B3BC52E0-D2B2-CF45-AE1F-7F03955A61D6}" srcOrd="5" destOrd="0" presId="urn:microsoft.com/office/officeart/2005/8/layout/default"/>
    <dgm:cxn modelId="{3A5AF3EB-0E1F-AF4B-B5CA-8A6D755850FB}" type="presParOf" srcId="{A59F5CAA-EDEC-B34D-9002-A4C6C2A03CC3}" destId="{1155CFF3-0C3A-8848-A787-C45EC57DA834}" srcOrd="6" destOrd="0" presId="urn:microsoft.com/office/officeart/2005/8/layout/default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3E14F0-67A1-E243-94A9-DFA1914C7E99}">
      <dsp:nvSpPr>
        <dsp:cNvPr id="0" name=""/>
        <dsp:cNvSpPr/>
      </dsp:nvSpPr>
      <dsp:spPr>
        <a:xfrm>
          <a:off x="147636" y="2021"/>
          <a:ext cx="3030765" cy="1818459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Anticolonial Militancy: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Why do both right and left celebrate 1857 &amp; the abolition of the British Raj? Where does Gandhi fit in this?:</a:t>
          </a:r>
        </a:p>
      </dsp:txBody>
      <dsp:txXfrm>
        <a:off x="147636" y="2021"/>
        <a:ext cx="3030765" cy="1818459"/>
      </dsp:txXfrm>
    </dsp:sp>
    <dsp:sp modelId="{E67096E8-FC89-3743-AEA8-444D53328AAA}">
      <dsp:nvSpPr>
        <dsp:cNvPr id="0" name=""/>
        <dsp:cNvSpPr/>
      </dsp:nvSpPr>
      <dsp:spPr>
        <a:xfrm>
          <a:off x="3481478" y="2021"/>
          <a:ext cx="3030765" cy="1818459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lt1"/>
              </a:solidFill>
            </a:rPr>
            <a:t>Colonialism &amp; Progress: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lt1"/>
              </a:solidFill>
            </a:rPr>
            <a:t>Why did many nationalists and leftists agree with Marx that colonialism unconsciously brought progress to Asia?</a:t>
          </a:r>
        </a:p>
      </dsp:txBody>
      <dsp:txXfrm>
        <a:off x="3481478" y="2021"/>
        <a:ext cx="3030765" cy="1818459"/>
      </dsp:txXfrm>
    </dsp:sp>
    <dsp:sp modelId="{28C69B84-BCB1-1845-85F9-57A45BB89334}">
      <dsp:nvSpPr>
        <dsp:cNvPr id="0" name=""/>
        <dsp:cNvSpPr/>
      </dsp:nvSpPr>
      <dsp:spPr>
        <a:xfrm>
          <a:off x="147636" y="2123557"/>
          <a:ext cx="3030765" cy="1818459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lt1"/>
              </a:solidFill>
            </a:rPr>
            <a:t>Feminism &amp; Nationalism: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lt1"/>
              </a:solidFill>
            </a:rPr>
            <a:t>Is the Queen of Jhansi, the warrior queen of 1857, a feminist icon or a symbol for patriarchy &amp; tradition?</a:t>
          </a:r>
        </a:p>
      </dsp:txBody>
      <dsp:txXfrm>
        <a:off x="147636" y="2123557"/>
        <a:ext cx="3030765" cy="1818459"/>
      </dsp:txXfrm>
    </dsp:sp>
    <dsp:sp modelId="{1155CFF3-0C3A-8848-A787-C45EC57DA834}">
      <dsp:nvSpPr>
        <dsp:cNvPr id="0" name=""/>
        <dsp:cNvSpPr/>
      </dsp:nvSpPr>
      <dsp:spPr>
        <a:xfrm>
          <a:off x="3481478" y="2123557"/>
          <a:ext cx="3030765" cy="1818459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lt1"/>
              </a:solidFill>
            </a:rPr>
            <a:t>Nationalism &amp; Liberation: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lt1"/>
              </a:solidFill>
            </a:rPr>
            <a:t>What are </a:t>
          </a:r>
          <a:r>
            <a:rPr lang="en-US" sz="1800" kern="1200" dirty="0" err="1">
              <a:solidFill>
                <a:schemeClr val="lt1"/>
              </a:solidFill>
            </a:rPr>
            <a:t>ithe</a:t>
          </a:r>
          <a:r>
            <a:rPr lang="en-US" sz="1800" kern="1200" dirty="0">
              <a:solidFill>
                <a:schemeClr val="lt1"/>
              </a:solidFill>
            </a:rPr>
            <a:t> possibilities &amp; limits of anticolonial nationalism in terms of liberation?</a:t>
          </a:r>
        </a:p>
      </dsp:txBody>
      <dsp:txXfrm>
        <a:off x="3481478" y="2123557"/>
        <a:ext cx="3030765" cy="18184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27DBE-7974-454B-A73E-D96AF582E0FB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45299B-DC1F-435D-ABAF-EC6CBF0B0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89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1A2F3E-0E60-A74B-81DE-58F83113F32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08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5976D-9546-2A4E-A77C-8414DB144D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70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60C05F0A-C056-44EB-983E-7BA7E84C682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1527" y="1079500"/>
            <a:ext cx="10523451" cy="167821"/>
          </a:xfrm>
          <a:prstGeom prst="rect">
            <a:avLst/>
          </a:prstGeom>
        </p:spPr>
        <p:txBody>
          <a:bodyPr/>
          <a:lstStyle>
            <a:lvl1pPr>
              <a:defRPr sz="1042" b="0">
                <a:solidFill>
                  <a:srgbClr val="212325"/>
                </a:solidFill>
                <a:latin typeface="Buckeye Sans ExtraBold" panose="00000900000000000000" pitchFamily="50" charset="0"/>
              </a:defRPr>
            </a:lvl1pPr>
            <a:lvl2pPr marL="95236" indent="0">
              <a:buNone/>
              <a:defRPr/>
            </a:lvl2pPr>
          </a:lstStyle>
          <a:p>
            <a:pPr marL="5774" marR="0" lvl="0" indent="0" algn="l" defTabSz="163258" rtl="0" eaLnBrk="1" fontAlgn="auto" latinLnBrk="0" hangingPunct="1">
              <a:lnSpc>
                <a:spcPts val="12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2" b="1" i="0" u="none" strike="noStrike" kern="1200" cap="none" spc="-16" normalizeH="0" baseline="0" noProof="0" dirty="0">
                <a:ln>
                  <a:noFill/>
                </a:ln>
                <a:solidFill>
                  <a:srgbClr val="3F4443"/>
                </a:solidFill>
                <a:effectLst/>
                <a:uLnTx/>
                <a:uFillTx/>
                <a:latin typeface="Buckeye Sans" pitchFamily="2" charset="77"/>
                <a:ea typeface="+mn-ea"/>
                <a:cs typeface="Arial"/>
              </a:rPr>
              <a:t>Presenter name, associates and collaborators</a:t>
            </a:r>
            <a:endParaRPr kumimoji="0" lang="en-US" sz="1042" b="1" i="0" u="none" strike="noStrike" kern="1200" cap="none" spc="0" normalizeH="0" baseline="0" noProof="0" dirty="0">
              <a:ln>
                <a:noFill/>
              </a:ln>
              <a:solidFill>
                <a:srgbClr val="3F4443"/>
              </a:solidFill>
              <a:effectLst/>
              <a:uLnTx/>
              <a:uFillTx/>
              <a:latin typeface="Buckeye Sans" pitchFamily="2" charset="77"/>
              <a:ea typeface="+mn-ea"/>
              <a:cs typeface="Arial"/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50E5F3AD-C797-4C52-8D74-B5CB18F8BE3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59833" y="1455964"/>
            <a:ext cx="2517140" cy="142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9">
                <a:solidFill>
                  <a:srgbClr val="BA0C2F"/>
                </a:solidFill>
                <a:latin typeface="Buckeye Sans" panose="00000500000000000000" pitchFamily="50" charset="0"/>
              </a:defRPr>
            </a:lvl1pPr>
            <a:lvl2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2pPr>
            <a:lvl3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3pPr>
          </a:lstStyle>
          <a:p>
            <a:pPr lvl="0"/>
            <a:r>
              <a:rPr lang="en-US" dirty="0"/>
              <a:t>PARAGRAPH HEADING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3D3ACE07-7BBC-4F8C-8766-FCCD5189247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59833" y="1630589"/>
            <a:ext cx="2517140" cy="142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2" b="1">
                <a:solidFill>
                  <a:srgbClr val="3F4443"/>
                </a:solidFill>
                <a:latin typeface="Buckeye Serif" panose="00000500000000000000" pitchFamily="50" charset="0"/>
                <a:ea typeface="Buckeye Serif" panose="00000500000000000000" pitchFamily="50" charset="0"/>
              </a:defRPr>
            </a:lvl1pPr>
            <a:lvl2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2pPr>
            <a:lvl3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3pPr>
          </a:lstStyle>
          <a:p>
            <a:pPr lvl="0"/>
            <a:r>
              <a:rPr lang="en-US" dirty="0"/>
              <a:t>Paragraph Subheading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46EAB47C-F292-40E9-AB99-424846F2D30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59833" y="2503714"/>
            <a:ext cx="2517140" cy="142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9">
                <a:solidFill>
                  <a:srgbClr val="BA0C2F"/>
                </a:solidFill>
                <a:latin typeface="Buckeye Sans" panose="00000500000000000000" pitchFamily="50" charset="0"/>
              </a:defRPr>
            </a:lvl1pPr>
            <a:lvl2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2pPr>
            <a:lvl3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3pPr>
          </a:lstStyle>
          <a:p>
            <a:pPr lvl="0"/>
            <a:r>
              <a:rPr lang="en-US" dirty="0"/>
              <a:t>PARAGRAPH HEADING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11D8B94F-F92F-4903-BDFC-A014BE7FA67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59833" y="2678339"/>
            <a:ext cx="2517140" cy="142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2" b="1">
                <a:solidFill>
                  <a:srgbClr val="3F4443"/>
                </a:solidFill>
                <a:latin typeface="Buckeye Serif" panose="00000500000000000000" pitchFamily="50" charset="0"/>
                <a:ea typeface="Buckeye Serif" panose="00000500000000000000" pitchFamily="50" charset="0"/>
              </a:defRPr>
            </a:lvl1pPr>
            <a:lvl2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2pPr>
            <a:lvl3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3pPr>
          </a:lstStyle>
          <a:p>
            <a:pPr lvl="0"/>
            <a:r>
              <a:rPr lang="en-US" dirty="0"/>
              <a:t>Paragraph Subheading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2C094538-7DA9-4DE9-AEFC-FE677C99C0D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59833" y="3487964"/>
            <a:ext cx="2517140" cy="142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2" b="1">
                <a:solidFill>
                  <a:srgbClr val="3F4443"/>
                </a:solidFill>
                <a:latin typeface="Buckeye Serif" panose="00000500000000000000" pitchFamily="50" charset="0"/>
                <a:ea typeface="Buckeye Serif" panose="00000500000000000000" pitchFamily="50" charset="0"/>
              </a:defRPr>
            </a:lvl1pPr>
            <a:lvl2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2pPr>
            <a:lvl3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3pPr>
          </a:lstStyle>
          <a:p>
            <a:pPr lvl="0"/>
            <a:r>
              <a:rPr lang="en-US" dirty="0"/>
              <a:t>Paragraph Subheading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72323916-99EF-4064-91BD-2059C060CAC1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59833" y="4397375"/>
            <a:ext cx="2517140" cy="142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2" b="0">
                <a:solidFill>
                  <a:srgbClr val="BA0C2F"/>
                </a:solidFill>
                <a:latin typeface="Buckeye Serif" panose="00000500000000000000" pitchFamily="50" charset="0"/>
                <a:ea typeface="Buckeye Serif" panose="00000500000000000000" pitchFamily="50" charset="0"/>
              </a:defRPr>
            </a:lvl1pPr>
            <a:lvl2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2pPr>
            <a:lvl3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3pPr>
          </a:lstStyle>
          <a:p>
            <a:pPr lvl="0"/>
            <a:r>
              <a:rPr lang="en-US" dirty="0"/>
              <a:t>Image or Chart Heading</a:t>
            </a:r>
          </a:p>
        </p:txBody>
      </p:sp>
      <p:sp>
        <p:nvSpPr>
          <p:cNvPr id="17" name="Content Placeholder 27">
            <a:extLst>
              <a:ext uri="{FF2B5EF4-FFF2-40B4-BE49-F238E27FC236}">
                <a16:creationId xmlns:a16="http://schemas.microsoft.com/office/drawing/2014/main" id="{BDFC984C-4229-4995-BE2A-F6E393F6C6D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59833" y="4540250"/>
            <a:ext cx="2517140" cy="12170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4"/>
            <a:endParaRPr lang="en-US" dirty="0"/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756B9361-2E09-4771-8008-194D2764EE00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59833" y="5794375"/>
            <a:ext cx="2517140" cy="142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4" b="0">
                <a:solidFill>
                  <a:srgbClr val="3F4443"/>
                </a:solidFill>
                <a:latin typeface="Buckeye Sans" panose="00000500000000000000" pitchFamily="50" charset="0"/>
                <a:ea typeface="Buckeye Serif" panose="00000500000000000000" pitchFamily="50" charset="0"/>
              </a:defRPr>
            </a:lvl1pPr>
            <a:lvl2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2pPr>
            <a:lvl3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3pPr>
          </a:lstStyle>
          <a:p>
            <a:pPr lvl="0"/>
            <a:r>
              <a:rPr lang="en-US" dirty="0"/>
              <a:t>Caption for image or chart above</a:t>
            </a:r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DB9AC915-F543-4D70-B7D0-E894E2F21D3B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3335953" y="1460500"/>
            <a:ext cx="2517140" cy="142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9">
                <a:solidFill>
                  <a:srgbClr val="BA0C2F"/>
                </a:solidFill>
                <a:latin typeface="Buckeye Sans" panose="00000500000000000000" pitchFamily="50" charset="0"/>
              </a:defRPr>
            </a:lvl1pPr>
            <a:lvl2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2pPr>
            <a:lvl3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3pPr>
          </a:lstStyle>
          <a:p>
            <a:pPr lvl="0"/>
            <a:r>
              <a:rPr lang="en-US" dirty="0"/>
              <a:t>PARAGRAPH HEADING</a:t>
            </a:r>
          </a:p>
        </p:txBody>
      </p:sp>
      <p:sp>
        <p:nvSpPr>
          <p:cNvPr id="20" name="Content Placeholder 7">
            <a:extLst>
              <a:ext uri="{FF2B5EF4-FFF2-40B4-BE49-F238E27FC236}">
                <a16:creationId xmlns:a16="http://schemas.microsoft.com/office/drawing/2014/main" id="{F18C68A0-6B45-4130-98F6-76616D88C5B1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3335953" y="1635125"/>
            <a:ext cx="2517140" cy="142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2" b="1">
                <a:solidFill>
                  <a:srgbClr val="3F4443"/>
                </a:solidFill>
                <a:latin typeface="Buckeye Serif" panose="00000500000000000000" pitchFamily="50" charset="0"/>
                <a:ea typeface="Buckeye Serif" panose="00000500000000000000" pitchFamily="50" charset="0"/>
              </a:defRPr>
            </a:lvl1pPr>
            <a:lvl2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2pPr>
            <a:lvl3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3pPr>
          </a:lstStyle>
          <a:p>
            <a:pPr lvl="0"/>
            <a:r>
              <a:rPr lang="en-US" dirty="0"/>
              <a:t>Paragraph Subheading</a:t>
            </a:r>
          </a:p>
        </p:txBody>
      </p:sp>
      <p:sp>
        <p:nvSpPr>
          <p:cNvPr id="22" name="Content Placeholder 7">
            <a:extLst>
              <a:ext uri="{FF2B5EF4-FFF2-40B4-BE49-F238E27FC236}">
                <a16:creationId xmlns:a16="http://schemas.microsoft.com/office/drawing/2014/main" id="{F9514E8F-BB54-4306-B88B-62FF1CBB25E0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3335953" y="2494643"/>
            <a:ext cx="2517140" cy="142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2" b="0">
                <a:solidFill>
                  <a:srgbClr val="BA0C2F"/>
                </a:solidFill>
                <a:latin typeface="Buckeye Serif" panose="00000500000000000000" pitchFamily="50" charset="0"/>
                <a:ea typeface="Buckeye Serif" panose="00000500000000000000" pitchFamily="50" charset="0"/>
              </a:defRPr>
            </a:lvl1pPr>
            <a:lvl2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2pPr>
            <a:lvl3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3pPr>
          </a:lstStyle>
          <a:p>
            <a:pPr lvl="0"/>
            <a:r>
              <a:rPr lang="en-US" dirty="0"/>
              <a:t>Image or Chart Heading</a:t>
            </a:r>
          </a:p>
        </p:txBody>
      </p:sp>
      <p:sp>
        <p:nvSpPr>
          <p:cNvPr id="23" name="Content Placeholder 27">
            <a:extLst>
              <a:ext uri="{FF2B5EF4-FFF2-40B4-BE49-F238E27FC236}">
                <a16:creationId xmlns:a16="http://schemas.microsoft.com/office/drawing/2014/main" id="{45AE7CD6-062F-405C-82B9-32F1E60F0604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3335953" y="2637518"/>
            <a:ext cx="2517140" cy="12170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4"/>
            <a:endParaRPr lang="en-US" dirty="0"/>
          </a:p>
        </p:txBody>
      </p:sp>
      <p:sp>
        <p:nvSpPr>
          <p:cNvPr id="24" name="Content Placeholder 7">
            <a:extLst>
              <a:ext uri="{FF2B5EF4-FFF2-40B4-BE49-F238E27FC236}">
                <a16:creationId xmlns:a16="http://schemas.microsoft.com/office/drawing/2014/main" id="{A5303D25-FDCD-46E6-B2F9-FEFC19CFF809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3335953" y="3891643"/>
            <a:ext cx="2517140" cy="142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4" b="0">
                <a:solidFill>
                  <a:srgbClr val="3F4443"/>
                </a:solidFill>
                <a:latin typeface="Buckeye Sans" panose="00000500000000000000" pitchFamily="50" charset="0"/>
                <a:ea typeface="Buckeye Serif" panose="00000500000000000000" pitchFamily="50" charset="0"/>
              </a:defRPr>
            </a:lvl1pPr>
            <a:lvl2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2pPr>
            <a:lvl3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3pPr>
          </a:lstStyle>
          <a:p>
            <a:pPr lvl="0"/>
            <a:r>
              <a:rPr lang="en-US" dirty="0"/>
              <a:t>Caption for image or chart above</a:t>
            </a:r>
          </a:p>
        </p:txBody>
      </p:sp>
      <p:sp>
        <p:nvSpPr>
          <p:cNvPr id="33" name="Content Placeholder 7">
            <a:extLst>
              <a:ext uri="{FF2B5EF4-FFF2-40B4-BE49-F238E27FC236}">
                <a16:creationId xmlns:a16="http://schemas.microsoft.com/office/drawing/2014/main" id="{1B1A3783-6955-403E-95A9-59BDA077C0C5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3335953" y="4109357"/>
            <a:ext cx="2517140" cy="142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9">
                <a:solidFill>
                  <a:srgbClr val="BA0C2F"/>
                </a:solidFill>
                <a:latin typeface="Buckeye Sans" panose="00000500000000000000" pitchFamily="50" charset="0"/>
              </a:defRPr>
            </a:lvl1pPr>
            <a:lvl2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2pPr>
            <a:lvl3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3pPr>
          </a:lstStyle>
          <a:p>
            <a:pPr lvl="0"/>
            <a:r>
              <a:rPr lang="en-US" dirty="0"/>
              <a:t>PARAGRAPH HEADING</a:t>
            </a:r>
          </a:p>
        </p:txBody>
      </p:sp>
      <p:sp>
        <p:nvSpPr>
          <p:cNvPr id="34" name="Content Placeholder 7">
            <a:extLst>
              <a:ext uri="{FF2B5EF4-FFF2-40B4-BE49-F238E27FC236}">
                <a16:creationId xmlns:a16="http://schemas.microsoft.com/office/drawing/2014/main" id="{D3463364-E731-4004-B7A3-3FCC322957AD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335953" y="4283982"/>
            <a:ext cx="2517140" cy="142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2" b="1">
                <a:solidFill>
                  <a:srgbClr val="3F4443"/>
                </a:solidFill>
                <a:latin typeface="Buckeye Serif" panose="00000500000000000000" pitchFamily="50" charset="0"/>
                <a:ea typeface="Buckeye Serif" panose="00000500000000000000" pitchFamily="50" charset="0"/>
              </a:defRPr>
            </a:lvl1pPr>
            <a:lvl2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2pPr>
            <a:lvl3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3pPr>
          </a:lstStyle>
          <a:p>
            <a:pPr lvl="0"/>
            <a:r>
              <a:rPr lang="en-US" dirty="0"/>
              <a:t>Paragraph Subheading</a:t>
            </a:r>
          </a:p>
        </p:txBody>
      </p:sp>
      <p:sp>
        <p:nvSpPr>
          <p:cNvPr id="25" name="Content Placeholder 7">
            <a:extLst>
              <a:ext uri="{FF2B5EF4-FFF2-40B4-BE49-F238E27FC236}">
                <a16:creationId xmlns:a16="http://schemas.microsoft.com/office/drawing/2014/main" id="{0EB41020-EF65-481D-A004-5118E51035C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6244167" y="1460500"/>
            <a:ext cx="2517140" cy="142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9">
                <a:solidFill>
                  <a:srgbClr val="BA0C2F"/>
                </a:solidFill>
                <a:latin typeface="Buckeye Sans" panose="00000500000000000000" pitchFamily="50" charset="0"/>
              </a:defRPr>
            </a:lvl1pPr>
            <a:lvl2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2pPr>
            <a:lvl3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3pPr>
          </a:lstStyle>
          <a:p>
            <a:pPr lvl="0"/>
            <a:r>
              <a:rPr lang="en-US" dirty="0"/>
              <a:t>PARAGRAPH HEADING</a:t>
            </a:r>
          </a:p>
        </p:txBody>
      </p:sp>
      <p:sp>
        <p:nvSpPr>
          <p:cNvPr id="26" name="Content Placeholder 7">
            <a:extLst>
              <a:ext uri="{FF2B5EF4-FFF2-40B4-BE49-F238E27FC236}">
                <a16:creationId xmlns:a16="http://schemas.microsoft.com/office/drawing/2014/main" id="{4130C767-BFF2-4A4D-845F-9B5AD341A17D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244167" y="1635125"/>
            <a:ext cx="2517140" cy="142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2" b="1">
                <a:solidFill>
                  <a:srgbClr val="3F4443"/>
                </a:solidFill>
                <a:latin typeface="Buckeye Serif" panose="00000500000000000000" pitchFamily="50" charset="0"/>
                <a:ea typeface="Buckeye Serif" panose="00000500000000000000" pitchFamily="50" charset="0"/>
              </a:defRPr>
            </a:lvl1pPr>
            <a:lvl2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2pPr>
            <a:lvl3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3pPr>
          </a:lstStyle>
          <a:p>
            <a:pPr lvl="0"/>
            <a:r>
              <a:rPr lang="en-US" dirty="0"/>
              <a:t>Paragraph Subheading</a:t>
            </a:r>
          </a:p>
        </p:txBody>
      </p:sp>
      <p:sp>
        <p:nvSpPr>
          <p:cNvPr id="28" name="Content Placeholder 7">
            <a:extLst>
              <a:ext uri="{FF2B5EF4-FFF2-40B4-BE49-F238E27FC236}">
                <a16:creationId xmlns:a16="http://schemas.microsoft.com/office/drawing/2014/main" id="{8357AD5B-329F-4AF9-B41C-A727FB1D993E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6244167" y="2444750"/>
            <a:ext cx="2517140" cy="142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2" b="1">
                <a:solidFill>
                  <a:srgbClr val="3F4443"/>
                </a:solidFill>
                <a:latin typeface="Buckeye Serif" panose="00000500000000000000" pitchFamily="50" charset="0"/>
                <a:ea typeface="Buckeye Serif" panose="00000500000000000000" pitchFamily="50" charset="0"/>
              </a:defRPr>
            </a:lvl1pPr>
            <a:lvl2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2pPr>
            <a:lvl3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3pPr>
          </a:lstStyle>
          <a:p>
            <a:pPr lvl="0"/>
            <a:r>
              <a:rPr lang="en-US" dirty="0"/>
              <a:t>Paragraph Subheading</a:t>
            </a:r>
          </a:p>
        </p:txBody>
      </p:sp>
      <p:sp>
        <p:nvSpPr>
          <p:cNvPr id="30" name="Content Placeholder 7">
            <a:extLst>
              <a:ext uri="{FF2B5EF4-FFF2-40B4-BE49-F238E27FC236}">
                <a16:creationId xmlns:a16="http://schemas.microsoft.com/office/drawing/2014/main" id="{52284A4A-151A-42E2-B4EF-85525AA0DEFA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6244167" y="3292929"/>
            <a:ext cx="2517140" cy="142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2" b="0">
                <a:solidFill>
                  <a:srgbClr val="BA0C2F"/>
                </a:solidFill>
                <a:latin typeface="Buckeye Serif" panose="00000500000000000000" pitchFamily="50" charset="0"/>
                <a:ea typeface="Buckeye Serif" panose="00000500000000000000" pitchFamily="50" charset="0"/>
              </a:defRPr>
            </a:lvl1pPr>
            <a:lvl2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2pPr>
            <a:lvl3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3pPr>
          </a:lstStyle>
          <a:p>
            <a:pPr lvl="0"/>
            <a:r>
              <a:rPr lang="en-US" dirty="0"/>
              <a:t>Image or Chart Heading</a:t>
            </a:r>
          </a:p>
        </p:txBody>
      </p:sp>
      <p:sp>
        <p:nvSpPr>
          <p:cNvPr id="31" name="Content Placeholder 27">
            <a:extLst>
              <a:ext uri="{FF2B5EF4-FFF2-40B4-BE49-F238E27FC236}">
                <a16:creationId xmlns:a16="http://schemas.microsoft.com/office/drawing/2014/main" id="{E2391D15-0F56-4DAD-8705-ADFB7531B9BA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6244167" y="3435803"/>
            <a:ext cx="2517140" cy="12170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2"/>
            <a:endParaRPr lang="en-US" dirty="0"/>
          </a:p>
        </p:txBody>
      </p:sp>
      <p:sp>
        <p:nvSpPr>
          <p:cNvPr id="32" name="Content Placeholder 7">
            <a:extLst>
              <a:ext uri="{FF2B5EF4-FFF2-40B4-BE49-F238E27FC236}">
                <a16:creationId xmlns:a16="http://schemas.microsoft.com/office/drawing/2014/main" id="{D3AE46B4-F2E3-41B9-A752-18CC6D5304E5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244167" y="4689929"/>
            <a:ext cx="2517140" cy="142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4" b="0">
                <a:solidFill>
                  <a:srgbClr val="3F4443"/>
                </a:solidFill>
                <a:latin typeface="Buckeye Sans" panose="00000500000000000000" pitchFamily="50" charset="0"/>
                <a:ea typeface="Buckeye Serif" panose="00000500000000000000" pitchFamily="50" charset="0"/>
              </a:defRPr>
            </a:lvl1pPr>
            <a:lvl2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2pPr>
            <a:lvl3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3pPr>
          </a:lstStyle>
          <a:p>
            <a:pPr lvl="0"/>
            <a:r>
              <a:rPr lang="en-US" dirty="0"/>
              <a:t>Caption for image or chart above</a:t>
            </a:r>
          </a:p>
        </p:txBody>
      </p:sp>
      <p:sp>
        <p:nvSpPr>
          <p:cNvPr id="40" name="Content Placeholder 7">
            <a:extLst>
              <a:ext uri="{FF2B5EF4-FFF2-40B4-BE49-F238E27FC236}">
                <a16:creationId xmlns:a16="http://schemas.microsoft.com/office/drawing/2014/main" id="{04FBAD53-AE86-4AA2-8312-0A8E261F3C37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6244167" y="4889500"/>
            <a:ext cx="2517140" cy="142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9">
                <a:solidFill>
                  <a:srgbClr val="BA0C2F"/>
                </a:solidFill>
                <a:latin typeface="Buckeye Sans" panose="00000500000000000000" pitchFamily="50" charset="0"/>
              </a:defRPr>
            </a:lvl1pPr>
            <a:lvl2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2pPr>
            <a:lvl3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3pPr>
          </a:lstStyle>
          <a:p>
            <a:pPr lvl="0"/>
            <a:r>
              <a:rPr lang="en-US" dirty="0"/>
              <a:t>PARAGRAPH HEADING</a:t>
            </a:r>
          </a:p>
        </p:txBody>
      </p:sp>
      <p:sp>
        <p:nvSpPr>
          <p:cNvPr id="41" name="Content Placeholder 7">
            <a:extLst>
              <a:ext uri="{FF2B5EF4-FFF2-40B4-BE49-F238E27FC236}">
                <a16:creationId xmlns:a16="http://schemas.microsoft.com/office/drawing/2014/main" id="{222C4C01-413E-4F87-A3CD-A2D8ABD46E10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6244167" y="5064125"/>
            <a:ext cx="2517140" cy="142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2" b="1">
                <a:solidFill>
                  <a:srgbClr val="3F4443"/>
                </a:solidFill>
                <a:latin typeface="Buckeye Serif" panose="00000500000000000000" pitchFamily="50" charset="0"/>
                <a:ea typeface="Buckeye Serif" panose="00000500000000000000" pitchFamily="50" charset="0"/>
              </a:defRPr>
            </a:lvl1pPr>
            <a:lvl2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2pPr>
            <a:lvl3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3pPr>
          </a:lstStyle>
          <a:p>
            <a:pPr lvl="0"/>
            <a:r>
              <a:rPr lang="en-US" dirty="0"/>
              <a:t>Paragraph Subheading</a:t>
            </a:r>
          </a:p>
        </p:txBody>
      </p:sp>
      <p:sp>
        <p:nvSpPr>
          <p:cNvPr id="37" name="Content Placeholder 7">
            <a:extLst>
              <a:ext uri="{FF2B5EF4-FFF2-40B4-BE49-F238E27FC236}">
                <a16:creationId xmlns:a16="http://schemas.microsoft.com/office/drawing/2014/main" id="{DD553074-7988-4BCA-877E-E2323841BFCD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9100203" y="1460500"/>
            <a:ext cx="2517140" cy="142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2" b="0">
                <a:solidFill>
                  <a:srgbClr val="BA0C2F"/>
                </a:solidFill>
                <a:latin typeface="Buckeye Serif" panose="00000500000000000000" pitchFamily="50" charset="0"/>
                <a:ea typeface="Buckeye Serif" panose="00000500000000000000" pitchFamily="50" charset="0"/>
              </a:defRPr>
            </a:lvl1pPr>
            <a:lvl2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2pPr>
            <a:lvl3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3pPr>
          </a:lstStyle>
          <a:p>
            <a:pPr lvl="0"/>
            <a:r>
              <a:rPr lang="en-US" dirty="0"/>
              <a:t>Image or Chart Heading</a:t>
            </a:r>
          </a:p>
        </p:txBody>
      </p:sp>
      <p:sp>
        <p:nvSpPr>
          <p:cNvPr id="39" name="Content Placeholder 7">
            <a:extLst>
              <a:ext uri="{FF2B5EF4-FFF2-40B4-BE49-F238E27FC236}">
                <a16:creationId xmlns:a16="http://schemas.microsoft.com/office/drawing/2014/main" id="{BE4C050E-F747-4178-A465-D95692EE814C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9103360" y="2857500"/>
            <a:ext cx="2517140" cy="142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4" b="0">
                <a:solidFill>
                  <a:srgbClr val="3F4443"/>
                </a:solidFill>
                <a:latin typeface="Buckeye Sans" panose="00000500000000000000" pitchFamily="50" charset="0"/>
                <a:ea typeface="Buckeye Serif" panose="00000500000000000000" pitchFamily="50" charset="0"/>
              </a:defRPr>
            </a:lvl1pPr>
            <a:lvl2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2pPr>
            <a:lvl3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3pPr>
          </a:lstStyle>
          <a:p>
            <a:pPr lvl="0"/>
            <a:r>
              <a:rPr lang="en-US" dirty="0"/>
              <a:t>Caption for image or chart above</a:t>
            </a:r>
          </a:p>
        </p:txBody>
      </p:sp>
      <p:sp>
        <p:nvSpPr>
          <p:cNvPr id="43" name="Content Placeholder 7">
            <a:extLst>
              <a:ext uri="{FF2B5EF4-FFF2-40B4-BE49-F238E27FC236}">
                <a16:creationId xmlns:a16="http://schemas.microsoft.com/office/drawing/2014/main" id="{F44C3661-A33C-4DEA-A6AA-3348A9125996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9100203" y="3063875"/>
            <a:ext cx="2517140" cy="142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9">
                <a:solidFill>
                  <a:srgbClr val="BA0C2F"/>
                </a:solidFill>
                <a:latin typeface="Buckeye Sans" panose="00000500000000000000" pitchFamily="50" charset="0"/>
              </a:defRPr>
            </a:lvl1pPr>
            <a:lvl2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2pPr>
            <a:lvl3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3pPr>
          </a:lstStyle>
          <a:p>
            <a:pPr lvl="0"/>
            <a:r>
              <a:rPr lang="en-US" dirty="0"/>
              <a:t>PARAGRAPH HEADING</a:t>
            </a:r>
          </a:p>
        </p:txBody>
      </p:sp>
      <p:sp>
        <p:nvSpPr>
          <p:cNvPr id="45" name="Content Placeholder 7">
            <a:extLst>
              <a:ext uri="{FF2B5EF4-FFF2-40B4-BE49-F238E27FC236}">
                <a16:creationId xmlns:a16="http://schemas.microsoft.com/office/drawing/2014/main" id="{2568CBA9-266F-4BDC-97FE-B50BE92EBDD2}"/>
              </a:ext>
            </a:extLst>
          </p:cNvPr>
          <p:cNvSpPr>
            <a:spLocks noGrp="1"/>
          </p:cNvSpPr>
          <p:nvPr>
            <p:ph sz="quarter" idx="49" hasCustomPrompt="1"/>
          </p:nvPr>
        </p:nvSpPr>
        <p:spPr>
          <a:xfrm>
            <a:off x="9100203" y="4281714"/>
            <a:ext cx="2517140" cy="142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9">
                <a:solidFill>
                  <a:srgbClr val="BA0C2F"/>
                </a:solidFill>
                <a:latin typeface="Buckeye Sans" panose="00000500000000000000" pitchFamily="50" charset="0"/>
              </a:defRPr>
            </a:lvl1pPr>
            <a:lvl2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2pPr>
            <a:lvl3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3pPr>
          </a:lstStyle>
          <a:p>
            <a:pPr lvl="0"/>
            <a:r>
              <a:rPr lang="en-US" dirty="0"/>
              <a:t>BIBLIOGRAPHY HEADING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ACE4D9D-5820-496D-88AF-D89E98AFC6E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100203" y="4476750"/>
            <a:ext cx="2516980" cy="781843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5pPr marL="3968" indent="0">
              <a:buNone/>
              <a:defRPr/>
            </a:lvl5pPr>
          </a:lstStyle>
          <a:p>
            <a:pPr lvl="4"/>
            <a:r>
              <a:rPr lang="en-US" dirty="0"/>
              <a:t>Bibliography text</a:t>
            </a:r>
          </a:p>
          <a:p>
            <a:pPr lvl="4"/>
            <a:r>
              <a:rPr lang="en-US" dirty="0"/>
              <a:t>Bibliography text</a:t>
            </a:r>
          </a:p>
          <a:p>
            <a:pPr lvl="4"/>
            <a:r>
              <a:rPr lang="en-US" dirty="0"/>
              <a:t>Bibliography text</a:t>
            </a:r>
          </a:p>
        </p:txBody>
      </p:sp>
      <p:sp>
        <p:nvSpPr>
          <p:cNvPr id="49" name="Content Placeholder 7">
            <a:extLst>
              <a:ext uri="{FF2B5EF4-FFF2-40B4-BE49-F238E27FC236}">
                <a16:creationId xmlns:a16="http://schemas.microsoft.com/office/drawing/2014/main" id="{A194B3DD-20CE-4688-AC19-4D2FFB4748BC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9091544" y="5310754"/>
            <a:ext cx="2517140" cy="142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9">
                <a:solidFill>
                  <a:srgbClr val="BA0C2F"/>
                </a:solidFill>
                <a:latin typeface="Buckeye Sans" panose="00000500000000000000" pitchFamily="50" charset="0"/>
              </a:defRPr>
            </a:lvl1pPr>
            <a:lvl2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2pPr>
            <a:lvl3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3pPr>
          </a:lstStyle>
          <a:p>
            <a:pPr lvl="0"/>
            <a:r>
              <a:rPr lang="en-US" dirty="0"/>
              <a:t>ACKNOWLEDGEMENTS HEADING</a:t>
            </a:r>
          </a:p>
        </p:txBody>
      </p:sp>
      <p:sp>
        <p:nvSpPr>
          <p:cNvPr id="50" name="Text Placeholder 47">
            <a:extLst>
              <a:ext uri="{FF2B5EF4-FFF2-40B4-BE49-F238E27FC236}">
                <a16:creationId xmlns:a16="http://schemas.microsoft.com/office/drawing/2014/main" id="{048F7DD5-4AF2-4BCB-BBA3-B5AD2537F2D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091544" y="5505790"/>
            <a:ext cx="2516980" cy="2250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5pPr marL="3968" indent="0">
              <a:buNone/>
              <a:defRPr/>
            </a:lvl5pPr>
          </a:lstStyle>
          <a:p>
            <a:pPr lvl="4"/>
            <a:r>
              <a:rPr lang="en-US" dirty="0"/>
              <a:t>Acknowledgements text</a:t>
            </a:r>
          </a:p>
        </p:txBody>
      </p:sp>
      <p:sp>
        <p:nvSpPr>
          <p:cNvPr id="56" name="Content Placeholder 7">
            <a:extLst>
              <a:ext uri="{FF2B5EF4-FFF2-40B4-BE49-F238E27FC236}">
                <a16:creationId xmlns:a16="http://schemas.microsoft.com/office/drawing/2014/main" id="{A3BBE0ED-7FCE-44F2-8206-F252A674DC29}"/>
              </a:ext>
            </a:extLst>
          </p:cNvPr>
          <p:cNvSpPr>
            <a:spLocks noGrp="1"/>
          </p:cNvSpPr>
          <p:nvPr>
            <p:ph sz="quarter" idx="53" hasCustomPrompt="1"/>
          </p:nvPr>
        </p:nvSpPr>
        <p:spPr>
          <a:xfrm>
            <a:off x="9113483" y="6445250"/>
            <a:ext cx="2495041" cy="103216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 algn="r">
              <a:buNone/>
              <a:defRPr sz="729">
                <a:solidFill>
                  <a:srgbClr val="BA0C2F"/>
                </a:solidFill>
                <a:latin typeface="Buckeye Sans" panose="00000500000000000000" pitchFamily="50" charset="0"/>
              </a:defRPr>
            </a:lvl1pPr>
            <a:lvl2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2pPr>
            <a:lvl3pPr>
              <a:defRPr>
                <a:latin typeface="Buckeye Serif" panose="00000500000000000000" pitchFamily="50" charset="0"/>
                <a:ea typeface="Buckeye Serif" panose="00000500000000000000" pitchFamily="50" charset="0"/>
              </a:defRPr>
            </a:lvl3pPr>
          </a:lstStyle>
          <a:p>
            <a:pPr lvl="0"/>
            <a:r>
              <a:rPr lang="en-US" dirty="0"/>
              <a:t>WEBSITE/URL</a:t>
            </a:r>
          </a:p>
        </p:txBody>
      </p:sp>
      <p:cxnSp>
        <p:nvCxnSpPr>
          <p:cNvPr id="52" name="Straight Connector 51" descr="Decorative">
            <a:extLst>
              <a:ext uri="{FF2B5EF4-FFF2-40B4-BE49-F238E27FC236}">
                <a16:creationId xmlns:a16="http://schemas.microsoft.com/office/drawing/2014/main" id="{680EFD36-8EB9-45C3-9DB4-C1919F43338E}"/>
              </a:ext>
            </a:extLst>
          </p:cNvPr>
          <p:cNvCxnSpPr/>
          <p:nvPr userDrawn="1"/>
        </p:nvCxnSpPr>
        <p:spPr>
          <a:xfrm>
            <a:off x="3090333" y="1455964"/>
            <a:ext cx="0" cy="4481286"/>
          </a:xfrm>
          <a:prstGeom prst="line">
            <a:avLst/>
          </a:prstGeom>
          <a:ln>
            <a:solidFill>
              <a:srgbClr val="646A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 descr="Decorative">
            <a:extLst>
              <a:ext uri="{FF2B5EF4-FFF2-40B4-BE49-F238E27FC236}">
                <a16:creationId xmlns:a16="http://schemas.microsoft.com/office/drawing/2014/main" id="{4B3F8C8B-A283-4F90-B843-C8A8EFBE57AC}"/>
              </a:ext>
            </a:extLst>
          </p:cNvPr>
          <p:cNvCxnSpPr/>
          <p:nvPr userDrawn="1"/>
        </p:nvCxnSpPr>
        <p:spPr>
          <a:xfrm>
            <a:off x="6053667" y="1460500"/>
            <a:ext cx="0" cy="4481286"/>
          </a:xfrm>
          <a:prstGeom prst="line">
            <a:avLst/>
          </a:prstGeom>
          <a:ln>
            <a:solidFill>
              <a:srgbClr val="646A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 descr="Decorative">
            <a:extLst>
              <a:ext uri="{FF2B5EF4-FFF2-40B4-BE49-F238E27FC236}">
                <a16:creationId xmlns:a16="http://schemas.microsoft.com/office/drawing/2014/main" id="{1CC1ED02-D4ED-41EB-B084-A86636E0F398}"/>
              </a:ext>
            </a:extLst>
          </p:cNvPr>
          <p:cNvCxnSpPr/>
          <p:nvPr userDrawn="1"/>
        </p:nvCxnSpPr>
        <p:spPr>
          <a:xfrm>
            <a:off x="8932333" y="1444625"/>
            <a:ext cx="0" cy="4481286"/>
          </a:xfrm>
          <a:prstGeom prst="line">
            <a:avLst/>
          </a:prstGeom>
          <a:ln>
            <a:solidFill>
              <a:srgbClr val="646A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19129BB7-9143-4CBB-9EE5-BC169A3B3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1000" y="1254125"/>
            <a:ext cx="515703" cy="43209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5">
              <a:solidFill>
                <a:srgbClr val="BA0C2F"/>
              </a:solidFill>
            </a:endParaRPr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2229726-B6C3-5C4E-808F-B5EA326B3D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33" y="6223000"/>
            <a:ext cx="3211574" cy="433917"/>
          </a:xfrm>
          <a:prstGeom prst="rect">
            <a:avLst/>
          </a:prstGeom>
        </p:spPr>
      </p:pic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8A6407CC-D3B8-1249-B142-E387FC83FF0A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59834" y="396875"/>
            <a:ext cx="5249333" cy="222250"/>
          </a:xfrm>
        </p:spPr>
        <p:txBody>
          <a:bodyPr/>
          <a:lstStyle>
            <a:lvl5pPr marL="3968" indent="0">
              <a:buNone/>
              <a:tabLst/>
              <a:defRPr sz="1250" b="1" i="0">
                <a:solidFill>
                  <a:srgbClr val="BA0C2F"/>
                </a:solidFill>
                <a:latin typeface="Buckeye Sans" pitchFamily="2" charset="77"/>
              </a:defRPr>
            </a:lvl5pPr>
          </a:lstStyle>
          <a:p>
            <a:pPr lvl="4"/>
            <a:r>
              <a:rPr lang="en-US" dirty="0"/>
              <a:t>COLLEGE/DEPT/UNIT</a:t>
            </a:r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B1B2E9A3-4634-1141-8BD2-96286D987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833" y="698500"/>
            <a:ext cx="10085917" cy="2890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FAB36A94-9A04-F145-AA61-3881C321A1B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359834" y="1778000"/>
            <a:ext cx="2518833" cy="6191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9" name="Text Placeholder 57">
            <a:extLst>
              <a:ext uri="{FF2B5EF4-FFF2-40B4-BE49-F238E27FC236}">
                <a16:creationId xmlns:a16="http://schemas.microsoft.com/office/drawing/2014/main" id="{DFC2932F-46BA-1A43-8D20-F6614E46A9E2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359834" y="2838040"/>
            <a:ext cx="2518833" cy="6191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0" name="Text Placeholder 57">
            <a:extLst>
              <a:ext uri="{FF2B5EF4-FFF2-40B4-BE49-F238E27FC236}">
                <a16:creationId xmlns:a16="http://schemas.microsoft.com/office/drawing/2014/main" id="{FAC4839A-3955-5D4E-8A6D-AC9EAAD7610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359834" y="3652274"/>
            <a:ext cx="2518833" cy="6191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1" name="Text Placeholder 57">
            <a:extLst>
              <a:ext uri="{FF2B5EF4-FFF2-40B4-BE49-F238E27FC236}">
                <a16:creationId xmlns:a16="http://schemas.microsoft.com/office/drawing/2014/main" id="{E524398D-2D2A-3A45-9581-D3C88B277FEC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3335953" y="1778000"/>
            <a:ext cx="2518833" cy="6191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2" name="Text Placeholder 57">
            <a:extLst>
              <a:ext uri="{FF2B5EF4-FFF2-40B4-BE49-F238E27FC236}">
                <a16:creationId xmlns:a16="http://schemas.microsoft.com/office/drawing/2014/main" id="{94543DB7-60C6-644F-A28B-AEDE9CCDC31C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3335953" y="4445000"/>
            <a:ext cx="2518833" cy="6191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" name="Text Placeholder 57">
            <a:extLst>
              <a:ext uri="{FF2B5EF4-FFF2-40B4-BE49-F238E27FC236}">
                <a16:creationId xmlns:a16="http://schemas.microsoft.com/office/drawing/2014/main" id="{A3FF6BBA-766D-E841-BED0-773664CCEEA2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3335953" y="5111750"/>
            <a:ext cx="2518833" cy="6191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4" name="Text Placeholder 57">
            <a:extLst>
              <a:ext uri="{FF2B5EF4-FFF2-40B4-BE49-F238E27FC236}">
                <a16:creationId xmlns:a16="http://schemas.microsoft.com/office/drawing/2014/main" id="{6F8EE71D-EBC2-B841-AF09-36CE828A50AD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6244167" y="5222875"/>
            <a:ext cx="2518833" cy="6191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5" name="Text Placeholder 57">
            <a:extLst>
              <a:ext uri="{FF2B5EF4-FFF2-40B4-BE49-F238E27FC236}">
                <a16:creationId xmlns:a16="http://schemas.microsoft.com/office/drawing/2014/main" id="{6C6F56AF-F5AF-5C48-B665-88DFDD27F70D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6244167" y="1778000"/>
            <a:ext cx="2518833" cy="6191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6" name="Text Placeholder 57">
            <a:extLst>
              <a:ext uri="{FF2B5EF4-FFF2-40B4-BE49-F238E27FC236}">
                <a16:creationId xmlns:a16="http://schemas.microsoft.com/office/drawing/2014/main" id="{32740D37-635E-164E-80C3-09FB5E6EAD4A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6244167" y="2601452"/>
            <a:ext cx="2518833" cy="6191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8" name="Content Placeholder 27">
            <a:extLst>
              <a:ext uri="{FF2B5EF4-FFF2-40B4-BE49-F238E27FC236}">
                <a16:creationId xmlns:a16="http://schemas.microsoft.com/office/drawing/2014/main" id="{C0644A6D-2FD2-0F42-8EB8-1D0E59E86A43}"/>
              </a:ext>
            </a:extLst>
          </p:cNvPr>
          <p:cNvSpPr>
            <a:spLocks noGrp="1"/>
          </p:cNvSpPr>
          <p:nvPr>
            <p:ph sz="quarter" idx="64"/>
          </p:nvPr>
        </p:nvSpPr>
        <p:spPr>
          <a:xfrm>
            <a:off x="9101667" y="1619250"/>
            <a:ext cx="2517140" cy="12170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2"/>
            <a:endParaRPr lang="en-US" dirty="0"/>
          </a:p>
        </p:txBody>
      </p:sp>
      <p:sp>
        <p:nvSpPr>
          <p:cNvPr id="69" name="Text Placeholder 57">
            <a:extLst>
              <a:ext uri="{FF2B5EF4-FFF2-40B4-BE49-F238E27FC236}">
                <a16:creationId xmlns:a16="http://schemas.microsoft.com/office/drawing/2014/main" id="{9E4CD769-BE41-5444-A3DA-0364B948B471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9094611" y="3238500"/>
            <a:ext cx="2518833" cy="6191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1" name="Picture 70" descr="A red and white sign&#10;&#10;Description automatically generated with low confidence">
            <a:extLst>
              <a:ext uri="{FF2B5EF4-FFF2-40B4-BE49-F238E27FC236}">
                <a16:creationId xmlns:a16="http://schemas.microsoft.com/office/drawing/2014/main" id="{DC2DF71D-F244-7145-994D-121BD09595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706" y="190500"/>
            <a:ext cx="1053294" cy="23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93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0B509-E44B-8BD2-6C22-FA522CBF9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BCB7D6-524B-3303-4A2B-2911304C49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971BC-2B3F-BCE7-E391-69AAA15475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21DB3-AA0B-DD91-AC69-2BCD95D3E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3D2AF-5D02-2844-8876-C4B55CEEC6E7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A7DA98-90E1-485E-D263-E1F7BED3A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A691CB-6ED1-A9BE-93CD-2037F6918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8FA1-7DDF-064C-896C-71F219A48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14679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AE08F-4FC9-4B59-ADBB-0AF04028A1E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D5C0-9FF3-4C70-91B8-4506F64F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0793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AE08F-4FC9-4B59-ADBB-0AF04028A1E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D5C0-9FF3-4C70-91B8-4506F64F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2344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AE08F-4FC9-4B59-ADBB-0AF04028A1E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D5C0-9FF3-4C70-91B8-4506F64F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4071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AE08F-4FC9-4B59-ADBB-0AF04028A1E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D5C0-9FF3-4C70-91B8-4506F64F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09535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AE08F-4FC9-4B59-ADBB-0AF04028A1E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D5C0-9FF3-4C70-91B8-4506F64F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063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AE08F-4FC9-4B59-ADBB-0AF04028A1E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D5C0-9FF3-4C70-91B8-4506F64F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4475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AE08F-4FC9-4B59-ADBB-0AF04028A1E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D5C0-9FF3-4C70-91B8-4506F64F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6364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AE08F-4FC9-4B59-ADBB-0AF04028A1E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D5C0-9FF3-4C70-91B8-4506F64F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5444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AE08F-4FC9-4B59-ADBB-0AF04028A1E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D5C0-9FF3-4C70-91B8-4506F64F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8167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ackgrou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5" descr="Seal on the Oval. Used as a background picture.">
            <a:extLst>
              <a:ext uri="{FF2B5EF4-FFF2-40B4-BE49-F238E27FC236}">
                <a16:creationId xmlns:a16="http://schemas.microsoft.com/office/drawing/2014/main" id="{C4E00CA3-028B-4946-BBB4-5C31154E3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942" b="11942"/>
          <a:stretch/>
        </p:blipFill>
        <p:spPr>
          <a:xfrm>
            <a:off x="400279" y="374573"/>
            <a:ext cx="11391441" cy="57728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9F839D-17A6-464E-BE22-E9B747DF33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279" y="1912072"/>
            <a:ext cx="11390045" cy="2387600"/>
          </a:xfrm>
          <a:solidFill>
            <a:srgbClr val="FFFFFF">
              <a:alpha val="69804"/>
            </a:srgbClr>
          </a:solidFill>
        </p:spPr>
        <p:txBody>
          <a:bodyPr lIns="365760" anchor="ctr">
            <a:normAutofit/>
          </a:bodyPr>
          <a:lstStyle>
            <a:lvl1pPr algn="l">
              <a:defRPr sz="5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48FA3-A642-4E78-8E7B-809942D8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71CDF-2BA0-4B12-BAB3-F078D4D10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702ADA-344D-4C5C-97AD-978608FF7B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813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C2463-B7C6-A867-7324-3B7C56D6D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5A6BD0-369B-F44E-1D35-95C9F14BD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9C168-D615-9C0F-3E78-41C6BEA02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3D2AF-5D02-2844-8876-C4B55CEEC6E7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D5BC51-E12E-1698-FB86-0F677B974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94098-740F-0D34-28AC-FC0DDFE0B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8FA1-7DDF-064C-896C-71F219A48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0219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Light Gra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4001C-171D-4E3E-B5D6-BCADE39B6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609603"/>
            <a:ext cx="10515600" cy="819397"/>
          </a:xfrm>
        </p:spPr>
        <p:txBody>
          <a:bodyPr anchor="t">
            <a:normAutofit/>
          </a:bodyPr>
          <a:lstStyle>
            <a:lvl1pPr>
              <a:defRPr sz="5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934708-1F7D-4A7D-990D-4B0285713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457508"/>
            <a:ext cx="10515600" cy="496976"/>
          </a:xfr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17FDA-A121-4B28-8DDF-D450DD471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99B5A-7DCC-4693-81DE-0BE66B97B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995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 descr="Red background with notch.">
            <a:extLst>
              <a:ext uri="{FF2B5EF4-FFF2-40B4-BE49-F238E27FC236}">
                <a16:creationId xmlns:a16="http://schemas.microsoft.com/office/drawing/2014/main" id="{221065E6-A38E-4F0C-8A91-83E3ADB9FE2D}"/>
              </a:ext>
            </a:extLst>
          </p:cNvPr>
          <p:cNvSpPr/>
          <p:nvPr userDrawn="1"/>
        </p:nvSpPr>
        <p:spPr>
          <a:xfrm>
            <a:off x="400280" y="374573"/>
            <a:ext cx="11391441" cy="5772839"/>
          </a:xfrm>
          <a:custGeom>
            <a:avLst/>
            <a:gdLst>
              <a:gd name="connsiteX0" fmla="*/ 0 w 11391441"/>
              <a:gd name="connsiteY0" fmla="*/ 11017 h 5772839"/>
              <a:gd name="connsiteX1" fmla="*/ 0 w 11391441"/>
              <a:gd name="connsiteY1" fmla="*/ 5772839 h 5772839"/>
              <a:gd name="connsiteX2" fmla="*/ 10796530 w 11391441"/>
              <a:gd name="connsiteY2" fmla="*/ 5772839 h 5772839"/>
              <a:gd name="connsiteX3" fmla="*/ 11391441 w 11391441"/>
              <a:gd name="connsiteY3" fmla="*/ 5177928 h 5772839"/>
              <a:gd name="connsiteX4" fmla="*/ 11391441 w 11391441"/>
              <a:gd name="connsiteY4" fmla="*/ 0 h 5772839"/>
              <a:gd name="connsiteX5" fmla="*/ 0 w 11391441"/>
              <a:gd name="connsiteY5" fmla="*/ 11017 h 5772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91441" h="5772839">
                <a:moveTo>
                  <a:pt x="0" y="11017"/>
                </a:moveTo>
                <a:lnTo>
                  <a:pt x="0" y="5772839"/>
                </a:lnTo>
                <a:lnTo>
                  <a:pt x="10796530" y="5772839"/>
                </a:lnTo>
                <a:lnTo>
                  <a:pt x="11391441" y="5177928"/>
                </a:lnTo>
                <a:lnTo>
                  <a:pt x="11391441" y="0"/>
                </a:lnTo>
                <a:lnTo>
                  <a:pt x="0" y="11017"/>
                </a:lnTo>
                <a:close/>
              </a:path>
            </a:pathLst>
          </a:cu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17FDA-A121-4B28-8DDF-D450DD471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99B5A-7DCC-4693-81DE-0BE66B97B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2AE5508-873C-8C4C-A88E-C1B4E571D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609603"/>
            <a:ext cx="10515600" cy="819397"/>
          </a:xfrm>
        </p:spPr>
        <p:txBody>
          <a:bodyPr anchor="t">
            <a:normAutofit/>
          </a:bodyPr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C83112E-B440-C046-B221-F7DBDB8A7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457508"/>
            <a:ext cx="10515600" cy="496976"/>
          </a:xfr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465310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Gra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221065E6-A38E-4F0C-8A91-83E3ADB9FE2D}"/>
              </a:ext>
            </a:extLst>
          </p:cNvPr>
          <p:cNvSpPr/>
          <p:nvPr userDrawn="1"/>
        </p:nvSpPr>
        <p:spPr>
          <a:xfrm>
            <a:off x="400280" y="374573"/>
            <a:ext cx="11391441" cy="5772839"/>
          </a:xfrm>
          <a:custGeom>
            <a:avLst/>
            <a:gdLst>
              <a:gd name="connsiteX0" fmla="*/ 0 w 11391441"/>
              <a:gd name="connsiteY0" fmla="*/ 11017 h 5772839"/>
              <a:gd name="connsiteX1" fmla="*/ 0 w 11391441"/>
              <a:gd name="connsiteY1" fmla="*/ 5772839 h 5772839"/>
              <a:gd name="connsiteX2" fmla="*/ 10796530 w 11391441"/>
              <a:gd name="connsiteY2" fmla="*/ 5772839 h 5772839"/>
              <a:gd name="connsiteX3" fmla="*/ 11391441 w 11391441"/>
              <a:gd name="connsiteY3" fmla="*/ 5177928 h 5772839"/>
              <a:gd name="connsiteX4" fmla="*/ 11391441 w 11391441"/>
              <a:gd name="connsiteY4" fmla="*/ 0 h 5772839"/>
              <a:gd name="connsiteX5" fmla="*/ 0 w 11391441"/>
              <a:gd name="connsiteY5" fmla="*/ 11017 h 5772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91441" h="5772839">
                <a:moveTo>
                  <a:pt x="0" y="11017"/>
                </a:moveTo>
                <a:lnTo>
                  <a:pt x="0" y="5772839"/>
                </a:lnTo>
                <a:lnTo>
                  <a:pt x="10796530" y="5772839"/>
                </a:lnTo>
                <a:lnTo>
                  <a:pt x="11391441" y="5177928"/>
                </a:lnTo>
                <a:lnTo>
                  <a:pt x="11391441" y="0"/>
                </a:lnTo>
                <a:lnTo>
                  <a:pt x="0" y="11017"/>
                </a:lnTo>
                <a:close/>
              </a:path>
            </a:pathLst>
          </a:custGeom>
          <a:solidFill>
            <a:srgbClr val="A2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17FDA-A121-4B28-8DDF-D450DD471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99B5A-7DCC-4693-81DE-0BE66B97B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994FE8C-BFE3-EA46-9F67-FCF68481C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609603"/>
            <a:ext cx="10515600" cy="819397"/>
          </a:xfrm>
        </p:spPr>
        <p:txBody>
          <a:bodyPr anchor="t">
            <a:normAutofit/>
          </a:bodyPr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68173B2-180C-2442-AB23-1F3D56096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457508"/>
            <a:ext cx="10515600" cy="496976"/>
          </a:xfr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475034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17FDA-A121-4B28-8DDF-D450DD471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99B5A-7DCC-4693-81DE-0BE66B97B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D4E7D8D-3CE6-BC4E-BA91-C825C3B79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609603"/>
            <a:ext cx="10515600" cy="819397"/>
          </a:xfrm>
        </p:spPr>
        <p:txBody>
          <a:bodyPr anchor="t">
            <a:normAutofit/>
          </a:bodyPr>
          <a:lstStyle>
            <a:lvl1pPr>
              <a:defRPr sz="5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9BB5AB9-FC6F-7F4D-885C-DFDA82290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457508"/>
            <a:ext cx="10515600" cy="496976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chemeClr val="tx1"/>
                </a:solidFill>
                <a:latin typeface="Buckeye Sa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004306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7AA6A-DE3E-452A-8765-F4A9FE447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6042"/>
            <a:ext cx="10515600" cy="838854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92BB6-0EC3-47A0-964A-91B4EAB22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1509"/>
            <a:ext cx="10515600" cy="40154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7D5D7-B1FE-44D4-9552-B7681E39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99665-9022-4763-9F34-BC62AC635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748A89-EDD3-4E47-AFE7-62C61C34960B}"/>
              </a:ext>
            </a:extLst>
          </p:cNvPr>
          <p:cNvCxnSpPr>
            <a:cxnSpLocks/>
          </p:cNvCxnSpPr>
          <p:nvPr userDrawn="1"/>
        </p:nvCxnSpPr>
        <p:spPr>
          <a:xfrm>
            <a:off x="838200" y="801837"/>
            <a:ext cx="548640" cy="0"/>
          </a:xfrm>
          <a:prstGeom prst="line">
            <a:avLst/>
          </a:prstGeom>
          <a:ln w="793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45048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10778-4DA8-45B3-97ED-ECBE5C608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83038"/>
            <a:ext cx="3200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96339C-BF56-4C01-9057-10C1041C78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06950"/>
            <a:ext cx="3200400" cy="30607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642A6F-A411-470F-BD04-ADA91E6F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785E62-F2BF-47B7-BB10-92F9FFA0F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4800EDF-F600-4ABA-9A26-740C4D40C6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1812" y="1883038"/>
            <a:ext cx="3200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15DC47ED-65AF-468C-B064-C602467FDF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1812" y="2706950"/>
            <a:ext cx="3200400" cy="30607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1A0CF29B-96BC-43D9-8AB6-6FADA9A928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75124" y="1894991"/>
            <a:ext cx="3200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F19B7547-6851-4E06-A147-72DEB3E2565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475124" y="2718903"/>
            <a:ext cx="3200400" cy="30607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40F89D-2F52-4A06-A26B-F81A4CCA049C}"/>
              </a:ext>
            </a:extLst>
          </p:cNvPr>
          <p:cNvCxnSpPr>
            <a:cxnSpLocks/>
          </p:cNvCxnSpPr>
          <p:nvPr userDrawn="1"/>
        </p:nvCxnSpPr>
        <p:spPr>
          <a:xfrm flipV="1">
            <a:off x="4246764" y="2377658"/>
            <a:ext cx="0" cy="3401974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6615C9D-EE6C-4B25-8C7B-BD41495EDEDC}"/>
              </a:ext>
            </a:extLst>
          </p:cNvPr>
          <p:cNvCxnSpPr>
            <a:cxnSpLocks/>
          </p:cNvCxnSpPr>
          <p:nvPr userDrawn="1"/>
        </p:nvCxnSpPr>
        <p:spPr>
          <a:xfrm flipV="1">
            <a:off x="7915362" y="2377658"/>
            <a:ext cx="0" cy="3401974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670F325A-C820-6347-A10B-9DD63E3B7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6042"/>
            <a:ext cx="10515600" cy="838854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4D95B3B-5BE2-F245-A653-7ABF52BA55BB}"/>
              </a:ext>
            </a:extLst>
          </p:cNvPr>
          <p:cNvCxnSpPr>
            <a:cxnSpLocks/>
          </p:cNvCxnSpPr>
          <p:nvPr userDrawn="1"/>
        </p:nvCxnSpPr>
        <p:spPr>
          <a:xfrm>
            <a:off x="838200" y="801837"/>
            <a:ext cx="548640" cy="0"/>
          </a:xfrm>
          <a:prstGeom prst="line">
            <a:avLst/>
          </a:prstGeom>
          <a:ln w="793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28375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9CF42-CFB0-4813-AFA8-72E0DF893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2332273"/>
            <a:ext cx="3637944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96339C-BF56-4C01-9057-10C1041C78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3761295"/>
            <a:ext cx="3637944" cy="105580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642A6F-A411-470F-BD04-ADA91E6F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785E62-F2BF-47B7-BB10-92F9FFA0F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33B443-BC15-456F-A843-6F23BCE2348A}"/>
              </a:ext>
            </a:extLst>
          </p:cNvPr>
          <p:cNvCxnSpPr>
            <a:cxnSpLocks/>
          </p:cNvCxnSpPr>
          <p:nvPr userDrawn="1"/>
        </p:nvCxnSpPr>
        <p:spPr>
          <a:xfrm>
            <a:off x="839789" y="2060409"/>
            <a:ext cx="548640" cy="0"/>
          </a:xfrm>
          <a:prstGeom prst="line">
            <a:avLst/>
          </a:prstGeom>
          <a:ln w="793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233CD8-5E31-4581-814D-DA09D49C1F86}"/>
              </a:ext>
            </a:extLst>
          </p:cNvPr>
          <p:cNvCxnSpPr>
            <a:cxnSpLocks/>
          </p:cNvCxnSpPr>
          <p:nvPr userDrawn="1"/>
        </p:nvCxnSpPr>
        <p:spPr>
          <a:xfrm flipV="1">
            <a:off x="4982055" y="1355651"/>
            <a:ext cx="0" cy="4705784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E19BD27-A5AE-4AED-A944-00ED745F24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95829" y="1186651"/>
            <a:ext cx="914400" cy="914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B9DF506-FA73-4B69-BFF8-9508CCD1B3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61823" y="1197473"/>
            <a:ext cx="4524097" cy="2969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D3C25E06-F692-49FF-AE8E-D1AB6FF3AAB9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561816" y="1494459"/>
            <a:ext cx="4524097" cy="75475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endParaRPr 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3B784B6F-C536-4BE2-9F68-EFD22C48A77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495822" y="2625206"/>
            <a:ext cx="914400" cy="914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98CA5EED-CA8D-41CE-A9A2-2D0FD1FFEA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61816" y="2636028"/>
            <a:ext cx="4524097" cy="2969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6A62EE4C-12CF-4CD9-A03E-75610F65D462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6561809" y="2933014"/>
            <a:ext cx="4524097" cy="75475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endParaRPr 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1EDC020B-92DF-44EE-8F61-D1F57159382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95822" y="3984098"/>
            <a:ext cx="914400" cy="914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6EC31054-F323-447E-A250-00C70D0332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61816" y="3994920"/>
            <a:ext cx="4524097" cy="2969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2A0E534F-F82F-491F-A155-625F7F13DD81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6561809" y="4291906"/>
            <a:ext cx="4524097" cy="75475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63028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7D5D7-B1FE-44D4-9552-B7681E39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99665-9022-4763-9F34-BC62AC635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5C1AF12-65D7-4CCC-B876-272178DEF7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5975" y="2178050"/>
            <a:ext cx="3200400" cy="155575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7500"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978A9C5-0FEF-4CDF-8E0D-77B2B3787EB1}"/>
              </a:ext>
            </a:extLst>
          </p:cNvPr>
          <p:cNvCxnSpPr>
            <a:cxnSpLocks/>
          </p:cNvCxnSpPr>
          <p:nvPr userDrawn="1"/>
        </p:nvCxnSpPr>
        <p:spPr>
          <a:xfrm>
            <a:off x="2117969" y="3771508"/>
            <a:ext cx="548640" cy="0"/>
          </a:xfrm>
          <a:prstGeom prst="line">
            <a:avLst/>
          </a:prstGeom>
          <a:ln w="79375">
            <a:solidFill>
              <a:srgbClr val="BA0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31E8251-4870-40ED-8F84-F3F4065F8B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5983" y="4133426"/>
            <a:ext cx="3200400" cy="296986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921F103-A52D-4BF8-A426-261D45BC06E9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815976" y="4430412"/>
            <a:ext cx="3200400" cy="7547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 algn="ctr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endParaRPr lang="en-US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47B445D7-04D9-4518-A91A-395D959AA5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62024" y="2178050"/>
            <a:ext cx="3200400" cy="155575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7500"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F2A72AE-B0BA-451A-A298-6F08D46BE149}"/>
              </a:ext>
            </a:extLst>
          </p:cNvPr>
          <p:cNvCxnSpPr>
            <a:cxnSpLocks/>
          </p:cNvCxnSpPr>
          <p:nvPr userDrawn="1"/>
        </p:nvCxnSpPr>
        <p:spPr>
          <a:xfrm>
            <a:off x="5720579" y="3771508"/>
            <a:ext cx="548640" cy="0"/>
          </a:xfrm>
          <a:prstGeom prst="line">
            <a:avLst/>
          </a:prstGeom>
          <a:ln w="79375">
            <a:solidFill>
              <a:srgbClr val="BA0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544B66B5-8A11-414B-BD6A-3CA8D49CDAC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62032" y="4133426"/>
            <a:ext cx="3200400" cy="296986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9B83ED64-7985-4721-920B-54BC42A5E1D7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4362025" y="4430412"/>
            <a:ext cx="3200400" cy="7547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 algn="ctr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endParaRPr lang="en-US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8CFB95A-0D9D-453A-9CB2-BF05EF3E7A0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08066" y="2178050"/>
            <a:ext cx="3200400" cy="155575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7500"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F95B02B-287E-4902-9AF6-04C885FA6DD1}"/>
              </a:ext>
            </a:extLst>
          </p:cNvPr>
          <p:cNvCxnSpPr>
            <a:cxnSpLocks/>
          </p:cNvCxnSpPr>
          <p:nvPr userDrawn="1"/>
        </p:nvCxnSpPr>
        <p:spPr>
          <a:xfrm>
            <a:off x="9276048" y="3771508"/>
            <a:ext cx="548640" cy="0"/>
          </a:xfrm>
          <a:prstGeom prst="line">
            <a:avLst/>
          </a:prstGeom>
          <a:ln w="79375">
            <a:solidFill>
              <a:srgbClr val="BA0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D79EC675-E9A3-4C03-B61F-A49031FA500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08074" y="4133426"/>
            <a:ext cx="3200400" cy="296986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8429F79-518E-407C-8FF2-83D7C7D801FD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7908067" y="4430412"/>
            <a:ext cx="3200400" cy="7547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 algn="ctr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84EC54A-1238-054A-B123-4E089148A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6042"/>
            <a:ext cx="10515600" cy="838854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FB88219-839E-554B-B72F-F7177AF5404C}"/>
              </a:ext>
            </a:extLst>
          </p:cNvPr>
          <p:cNvCxnSpPr>
            <a:cxnSpLocks/>
          </p:cNvCxnSpPr>
          <p:nvPr userDrawn="1"/>
        </p:nvCxnSpPr>
        <p:spPr>
          <a:xfrm>
            <a:off x="838200" y="801837"/>
            <a:ext cx="548640" cy="0"/>
          </a:xfrm>
          <a:prstGeom prst="line">
            <a:avLst/>
          </a:prstGeom>
          <a:ln w="793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929728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s and Figures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9CF42-CFB0-4813-AFA8-72E0DF893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2332273"/>
            <a:ext cx="3637944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96339C-BF56-4C01-9057-10C1041C78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3761295"/>
            <a:ext cx="3637944" cy="242836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642A6F-A411-470F-BD04-ADA91E6F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785E62-F2BF-47B7-BB10-92F9FFA0F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 descr="Title ornament - do not edit.">
            <a:extLst>
              <a:ext uri="{FF2B5EF4-FFF2-40B4-BE49-F238E27FC236}">
                <a16:creationId xmlns:a16="http://schemas.microsoft.com/office/drawing/2014/main" id="{5F33B443-BC15-456F-A843-6F23BCE2348A}"/>
              </a:ext>
            </a:extLst>
          </p:cNvPr>
          <p:cNvCxnSpPr>
            <a:cxnSpLocks/>
          </p:cNvCxnSpPr>
          <p:nvPr userDrawn="1"/>
        </p:nvCxnSpPr>
        <p:spPr>
          <a:xfrm>
            <a:off x="839789" y="2060409"/>
            <a:ext cx="548640" cy="0"/>
          </a:xfrm>
          <a:prstGeom prst="line">
            <a:avLst/>
          </a:prstGeom>
          <a:ln w="793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AB3712-421D-4D44-A208-FCFD9F142B3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579938" y="2332038"/>
            <a:ext cx="6608762" cy="38147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a chart or table</a:t>
            </a:r>
          </a:p>
        </p:txBody>
      </p:sp>
    </p:spTree>
    <p:extLst>
      <p:ext uri="{BB962C8B-B14F-4D97-AF65-F5344CB8AC3E}">
        <p14:creationId xmlns:p14="http://schemas.microsoft.com/office/powerpoint/2010/main" val="375593252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642A6F-A411-470F-BD04-ADA91E6F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785E62-F2BF-47B7-BB10-92F9FFA0F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8BB7286-594A-4C7F-91C3-90AF74F810B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56551" y="3242821"/>
            <a:ext cx="5441197" cy="242836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BC3CEE6-576D-4A25-8B6C-C2373DA1C88A}"/>
              </a:ext>
            </a:extLst>
          </p:cNvPr>
          <p:cNvCxnSpPr>
            <a:cxnSpLocks/>
          </p:cNvCxnSpPr>
          <p:nvPr userDrawn="1"/>
        </p:nvCxnSpPr>
        <p:spPr>
          <a:xfrm>
            <a:off x="5856552" y="1541935"/>
            <a:ext cx="548640" cy="0"/>
          </a:xfrm>
          <a:prstGeom prst="line">
            <a:avLst/>
          </a:prstGeom>
          <a:ln w="793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105C42B-C8C5-451C-A726-855DF2E4862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5763" y="403767"/>
            <a:ext cx="4629150" cy="574364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78E9976-AB2A-4D33-BDD3-3DD819648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6551" y="1806160"/>
            <a:ext cx="5441196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6749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A964D8-EAB2-C889-283B-C60CEB8176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3D27D2-18BD-6C45-83E5-AB69DC766A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DDC98-DB6E-3C16-0ED6-8358C9559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3D2AF-5D02-2844-8876-C4B55CEEC6E7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DD950-56E7-4575-B5AE-78C22B6D8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E257B-C202-853A-515F-43CA1EE90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8FA1-7DDF-064C-896C-71F219A48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06700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642A6F-A411-470F-BD04-ADA91E6F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785E62-F2BF-47B7-BB10-92F9FFA0F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8BB7286-594A-4C7F-91C3-90AF74F810B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56551" y="3242821"/>
            <a:ext cx="5441197" cy="242836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BC3CEE6-576D-4A25-8B6C-C2373DA1C88A}"/>
              </a:ext>
            </a:extLst>
          </p:cNvPr>
          <p:cNvCxnSpPr>
            <a:cxnSpLocks/>
          </p:cNvCxnSpPr>
          <p:nvPr userDrawn="1"/>
        </p:nvCxnSpPr>
        <p:spPr>
          <a:xfrm>
            <a:off x="5856552" y="1541935"/>
            <a:ext cx="548640" cy="0"/>
          </a:xfrm>
          <a:prstGeom prst="line">
            <a:avLst/>
          </a:prstGeom>
          <a:ln w="793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105C42B-C8C5-451C-A726-855DF2E4862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6873" y="427519"/>
            <a:ext cx="4572000" cy="296149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F2A46D0-0103-4ABC-91D6-429E065615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6873" y="3389014"/>
            <a:ext cx="2286000" cy="27432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BFAFE350-DAC2-4FA1-8058-2BB689DE6D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682873" y="3389014"/>
            <a:ext cx="2286000" cy="27432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79F3245-5C19-491B-A3C7-0953BE94E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6551" y="1806160"/>
            <a:ext cx="5441196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897439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9CF42-CFB0-4813-AFA8-72E0DF893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2332273"/>
            <a:ext cx="3637944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96339C-BF56-4C01-9057-10C1041C78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3761295"/>
            <a:ext cx="3637944" cy="105580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642A6F-A411-470F-BD04-ADA91E6F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785E62-F2BF-47B7-BB10-92F9FFA0F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33B443-BC15-456F-A843-6F23BCE2348A}"/>
              </a:ext>
            </a:extLst>
          </p:cNvPr>
          <p:cNvCxnSpPr>
            <a:cxnSpLocks/>
          </p:cNvCxnSpPr>
          <p:nvPr userDrawn="1"/>
        </p:nvCxnSpPr>
        <p:spPr>
          <a:xfrm>
            <a:off x="839789" y="2060409"/>
            <a:ext cx="548640" cy="0"/>
          </a:xfrm>
          <a:prstGeom prst="line">
            <a:avLst/>
          </a:prstGeom>
          <a:ln w="793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E19BD27-A5AE-4AED-A944-00ED745F24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57203" y="696457"/>
            <a:ext cx="2077591" cy="167674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B9DF506-FA73-4B69-BFF8-9508CCD1B3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7204" y="2453541"/>
            <a:ext cx="2077592" cy="2969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D3C25E06-F692-49FF-AE8E-D1AB6FF3AAB9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5057204" y="2763582"/>
            <a:ext cx="2077592" cy="30175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endParaRPr 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11ED6439-33AD-49C2-871A-58168B09AD8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374140" y="696457"/>
            <a:ext cx="2077591" cy="167674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724A983-E2D4-411D-8E9C-28DDCC5FAF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74141" y="2453541"/>
            <a:ext cx="2077592" cy="2969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42A31C1D-8F1D-4CB6-9F05-8D8BB079EB90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374141" y="2763582"/>
            <a:ext cx="2077592" cy="30175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endParaRPr 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E32EFC8D-798E-4678-A87B-C90DCCB5A99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691076" y="696457"/>
            <a:ext cx="2077591" cy="167674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8B1DD5E6-B902-4C2D-9D16-3F59B4BCBA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91077" y="2453541"/>
            <a:ext cx="2077592" cy="2969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52D6015B-E243-493B-AEF7-C9745236520A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9691077" y="2763582"/>
            <a:ext cx="2077592" cy="30175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endParaRPr 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A5B97012-2868-43C2-9206-9E4FE0F4F61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078858" y="3386275"/>
            <a:ext cx="2077591" cy="167674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48454760-D7F3-475D-A20B-0C0BCB057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78859" y="5143359"/>
            <a:ext cx="2077592" cy="2969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6D393514-D249-454A-BB12-08A04E74C5AB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5078859" y="5453400"/>
            <a:ext cx="2077592" cy="30175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endParaRPr lang="en-US" dirty="0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D278255C-18BA-474E-96F6-62A50AF41CA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395795" y="3386275"/>
            <a:ext cx="2077591" cy="167674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A4F57BC1-C0AE-424B-9367-C3705C88E57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95796" y="5143359"/>
            <a:ext cx="2077592" cy="2969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B8CE1909-D1B0-4CED-A8A6-86452D796376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7395796" y="5453400"/>
            <a:ext cx="2077592" cy="30175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endParaRPr lang="en-US" dirty="0"/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7844A874-C4B9-4320-AE76-AA222CA8567D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712731" y="3386275"/>
            <a:ext cx="2077591" cy="167674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FCF80027-C4C4-4FAC-8656-046DDF8D9C8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712732" y="5143359"/>
            <a:ext cx="2077592" cy="2969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Content Placeholder 3">
            <a:extLst>
              <a:ext uri="{FF2B5EF4-FFF2-40B4-BE49-F238E27FC236}">
                <a16:creationId xmlns:a16="http://schemas.microsoft.com/office/drawing/2014/main" id="{5AC34476-3C87-41CC-8284-D6A31C7F741D}"/>
              </a:ext>
            </a:extLst>
          </p:cNvPr>
          <p:cNvSpPr>
            <a:spLocks noGrp="1"/>
          </p:cNvSpPr>
          <p:nvPr>
            <p:ph sz="half" idx="34"/>
          </p:nvPr>
        </p:nvSpPr>
        <p:spPr>
          <a:xfrm>
            <a:off x="9712732" y="5453400"/>
            <a:ext cx="2077592" cy="30175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16716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A03F2-9CC5-4C7D-98F8-9957C8092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1A53CF-A8C8-4BBA-B9A9-B09B86593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BF50D38-5438-F344-9475-34794C400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6042"/>
            <a:ext cx="10515600" cy="838854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A08DB35-EBE4-7D47-B3CA-C94ADD2F76D2}"/>
              </a:ext>
            </a:extLst>
          </p:cNvPr>
          <p:cNvCxnSpPr>
            <a:cxnSpLocks/>
          </p:cNvCxnSpPr>
          <p:nvPr userDrawn="1"/>
        </p:nvCxnSpPr>
        <p:spPr>
          <a:xfrm>
            <a:off x="838200" y="801837"/>
            <a:ext cx="548640" cy="0"/>
          </a:xfrm>
          <a:prstGeom prst="line">
            <a:avLst/>
          </a:prstGeom>
          <a:ln w="793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2150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3F5652-5F8D-4F3B-BE45-6F2FE0F56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FDEF2A-FDC4-461B-A64A-242E9A04A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40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F8B53-7281-D00E-5518-4BE2D78BD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FB337D-8993-A8A4-50CA-BBEB2502E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974C3-AD13-F98B-7CE2-52F9ED599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8CB8-74A7-4140-A3C3-75454023CCE7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32F89-7351-5DEA-1364-FB1137B02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0DABC-5CC6-6210-0A02-9AA221EBA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28507-BA66-4641-BD33-D0E699B1E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22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DC9F4-B722-2BDD-4127-8912A34AF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954C5-EA22-DD27-AA28-B6B98AABB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6AA33-2854-60C8-1CF2-43A81B61A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8CB8-74A7-4140-A3C3-75454023CCE7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B8711-BBB3-FFC9-784B-A2800F4B5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29EE8-47CF-B6B8-E71A-9805545E9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28507-BA66-4641-BD33-D0E699B1E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089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1B922-CEEC-0111-699D-03AC601A0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4E39B5-E4DD-E734-4959-F630B577E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E805C-5A5C-F9E7-AEBC-8BE1FDF1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8CB8-74A7-4140-A3C3-75454023CCE7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9BC3E3-153F-5CCA-F581-E368B7BB5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2FCA4-4045-2B82-F588-070B661C8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28507-BA66-4641-BD33-D0E699B1E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80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9456F-0863-EE2A-40C4-119A33AD1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9C0D2-F43E-B575-F18B-1842EB686D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74CBE6-442F-7929-3D37-25F3A56B8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4419BC-7983-B250-3FBA-2389A0EAF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8CB8-74A7-4140-A3C3-75454023CCE7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B0EDDF-95B3-6191-8D51-B1F20B944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C2E9DB-E8D8-1A4C-AA24-98E316F87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28507-BA66-4641-BD33-D0E699B1E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13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26E09-17D3-84A7-71C7-D5D6D1574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6EC10-BB43-221D-8A58-740D89E01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C88606-EAC3-67D1-2F7B-589DCD9C40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A441D4-27F3-8514-1D13-4943EE4F4F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2048CB-C3A5-40B8-4223-1D6AFD1FFE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5DFB92-AC57-ED89-2860-D95FC6048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8CB8-74A7-4140-A3C3-75454023CCE7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C3D9C9-E2FC-353F-7B33-061D82F9F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135C5F-58B5-6314-4595-F69974A50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28507-BA66-4641-BD33-D0E699B1E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736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1643D-1B8F-F5FF-8256-48CE1E9C6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7CF78C-A198-137B-5350-E6D04CC7C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8CB8-74A7-4140-A3C3-75454023CCE7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203A26-FE7E-9AB3-A5B8-269E0BCE1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0E19A6-8060-D968-9E6B-BA41EB5DA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28507-BA66-4641-BD33-D0E699B1E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278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7A53A2-08CE-804A-220F-90AEE2DD8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8CB8-74A7-4140-A3C3-75454023CCE7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872322-354F-6915-9C36-AFB99D131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BA326-2EF4-BD19-EDB2-F962BCA10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28507-BA66-4641-BD33-D0E699B1E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238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7F734-991E-A8E1-3BA9-590B82B165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DA1AF4-0521-D19B-D1A1-B5070B845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E8712-8C12-FBBC-16D7-5363416D6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3D2AF-5D02-2844-8876-C4B55CEEC6E7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C096D-F79F-740D-AF3B-92CF949F9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9CA6A-C3EA-2A50-92C0-94F52BB2A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8FA1-7DDF-064C-896C-71F219A48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05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76B2D-C80C-5FDD-F029-F81869211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025C9-5070-0140-5C8B-CD0935B08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E1D5F5-0BC0-7811-25F3-C2FE159D68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E23308-E300-D74F-E2C9-83D9C5C77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8CB8-74A7-4140-A3C3-75454023CCE7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43D173-02BC-AF75-2561-349CE843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7CAF7D-029D-2E85-642D-B9B7E2F7A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28507-BA66-4641-BD33-D0E699B1E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313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06483-819B-070B-1C0D-1E15463BC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2593E8-9901-7305-1A12-B9D4AE5492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1E5EEF-7FFD-431A-A09E-2B26CF0471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9A8787-51D5-88C3-2130-3A314E382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8CB8-74A7-4140-A3C3-75454023CCE7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A6268F-C200-86C9-9D49-9E7BB0426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CC3764-3C8F-9B91-175C-3910A8A5A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28507-BA66-4641-BD33-D0E699B1E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696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F71C6-68FB-1CF6-5144-9A9E3B6B3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01B6CD-1E38-97A6-2A2C-86B96C39E7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57B86-4B76-30E0-6DA9-5806F8F32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8CB8-74A7-4140-A3C3-75454023CCE7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2CC09-C75F-CE5C-CDAB-2B1F07F31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F51D33-82AA-5BA3-7D2E-60F61E12C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28507-BA66-4641-BD33-D0E699B1E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445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8BD9E1-8F77-BD8C-E920-B29B3C93AC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24AA73-A044-4635-3DB9-1A644AE38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E60D31-D5D7-CCDC-9B27-386BC8D81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8CB8-74A7-4140-A3C3-75454023CCE7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963BD-B8D5-7EF7-41E1-8170CD3A9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9D4F1-A372-3353-76CD-FD8149398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28507-BA66-4641-BD33-D0E699B1E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959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282D6-D72D-0143-A14F-EC74691335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388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B7130-BDFB-DC4D-AFC9-FD1A3D6555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2276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E707A-E216-CE4D-A09C-FB806F1309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85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50323-5A1F-224A-8D24-73A75EA2DD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057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0F4F4-7568-1143-9482-3933C42722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291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E58FC-6E6C-E441-B83C-C1BD4AFDA0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82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D6130-CD31-A909-CEB7-E5C7AA24C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C07D3-C7E6-8D31-A0F1-364CF8E84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ECC78-A84C-ABB0-6AAD-CE85BC45D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3D2AF-5D02-2844-8876-C4B55CEEC6E7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4080C-BF08-7D03-1F7F-A64BBFB1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71C7D-D9C8-CCAA-BA2C-CB21A4F75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8FA1-7DDF-064C-896C-71F219A48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450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FE684-25F4-6941-98EB-ADC94CD80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747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A9A2F-C8D8-D747-9581-F65D15A15C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378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A5F84-7793-5D48-BF74-37A78BD8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127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309EB-7BCF-FF4E-9ED6-BFDD6C559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0254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E6379-3676-124A-B39B-F760791E33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776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CA00D-C5C9-7346-937D-61D3D225227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D60F4BB-7628-024D-8807-276071157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635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CA00D-C5C9-7346-937D-61D3D225227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0F4BB-7628-024D-8807-276071157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101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CA00D-C5C9-7346-937D-61D3D225227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D60F4BB-7628-024D-8807-276071157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298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CA00D-C5C9-7346-937D-61D3D225227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D60F4BB-7628-024D-8807-276071157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594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CA00D-C5C9-7346-937D-61D3D225227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D60F4BB-7628-024D-8807-276071157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1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BA583-1210-027E-BB7F-25CADA274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67754C-383B-0045-5160-23153A282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D4667-3DE6-8F36-C09C-A603B29F6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3D2AF-5D02-2844-8876-C4B55CEEC6E7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C367D-6C4D-9668-DE9D-916E73700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DAC47-166E-1F8F-D62C-0D46579A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8FA1-7DDF-064C-896C-71F219A48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066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CA00D-C5C9-7346-937D-61D3D225227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0F4BB-7628-024D-8807-276071157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332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CA00D-C5C9-7346-937D-61D3D225227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0F4BB-7628-024D-8807-276071157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7565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CA00D-C5C9-7346-937D-61D3D225227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0F4BB-7628-024D-8807-276071157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981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CA00D-C5C9-7346-937D-61D3D225227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D60F4BB-7628-024D-8807-276071157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745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CA00D-C5C9-7346-937D-61D3D225227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D60F4BB-7628-024D-8807-276071157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0355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CA00D-C5C9-7346-937D-61D3D225227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D60F4BB-7628-024D-8807-27607115766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88796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CA00D-C5C9-7346-937D-61D3D225227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D60F4BB-7628-024D-8807-276071157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76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CA00D-C5C9-7346-937D-61D3D225227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D60F4BB-7628-024D-8807-27607115766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49121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CA00D-C5C9-7346-937D-61D3D225227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D60F4BB-7628-024D-8807-276071157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9773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CA00D-C5C9-7346-937D-61D3D225227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0F4BB-7628-024D-8807-276071157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78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D4E99-82D2-0AF0-DFFF-19C270C39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6F383-D6BF-EA09-5F2A-0C82B2A9FF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5D1702-7E44-D7AC-267F-BA1C136C72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2DFE8D-4F1C-902A-E0F3-6F9F9FC2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3D2AF-5D02-2844-8876-C4B55CEEC6E7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9FEFBD-D069-FD17-8422-EF554DA42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0B1ABD-E3EA-ABD5-B824-2FE3EB6EC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8FA1-7DDF-064C-896C-71F219A48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05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CA00D-C5C9-7346-937D-61D3D225227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0F4BB-7628-024D-8807-276071157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024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85BB-8B07-4DC9-86F3-2A225C777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261872"/>
            <a:ext cx="7638222" cy="2852928"/>
          </a:xfrm>
        </p:spPr>
        <p:txBody>
          <a:bodyPr anchor="b">
            <a:normAutofit/>
          </a:bodyPr>
          <a:lstStyle>
            <a:lvl1pPr algn="l">
              <a:lnSpc>
                <a:spcPct val="130000"/>
              </a:lnSpc>
              <a:defRPr sz="3600" spc="1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4D496A-6E7A-4923-8ED5-B4164125D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200" y="4681728"/>
            <a:ext cx="7638222" cy="929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buNone/>
              <a:defRPr sz="16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E3D20-43DC-4C14-8CFF-18545AED1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FC300-5AFC-418B-85FD-EFA94BD7A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C7E81-ED3C-4DB0-8E74-AD2A87E6B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0C817C9-850F-4FB6-B93B-CF3076C4A5C1}"/>
              </a:ext>
            </a:extLst>
          </p:cNvPr>
          <p:cNvGrpSpPr/>
          <p:nvPr/>
        </p:nvGrpSpPr>
        <p:grpSpPr>
          <a:xfrm flipH="1">
            <a:off x="0" y="0"/>
            <a:ext cx="567782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59433A8-B67D-4675-AFDE-131069A709FC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1CD1C45-6A4D-4237-B39C-2D58F401A8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04730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25F8D-0421-4AEC-9C40-A13163EC8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37680-115A-411F-AEF6-4AC2096B4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662" y="2019299"/>
            <a:ext cx="10357666" cy="41148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CC193-1304-4D0F-8331-14D4EC08E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455C1-CD32-4050-BAFF-51CC6B62D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AF608-FF11-4CBE-B717-5D56AE67D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164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BD23A02E-6DCF-427A-8CFD-281B2185C7F0}"/>
              </a:ext>
            </a:extLst>
          </p:cNvPr>
          <p:cNvSpPr/>
          <p:nvPr/>
        </p:nvSpPr>
        <p:spPr>
          <a:xfrm>
            <a:off x="3242985" y="511814"/>
            <a:ext cx="5706031" cy="570603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dist="165100" dir="2220000" algn="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6B4C32-F19C-44F3-8EF8-1F506D74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9192" y="1709738"/>
            <a:ext cx="4893617" cy="2553893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89729-131C-4F78-9DAA-E9EE28EA9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62249" y="4540468"/>
            <a:ext cx="4067503" cy="1154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 cap="all" spc="6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4E608-AC1F-41FB-974A-BD619C6C2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86158-8B03-45C3-891D-0357B198B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3B054-E8A2-43FD-B0FB-B1CCFA4BC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209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64AA7-6D5A-402E-AD1A-880F2BDB7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D32B6-F9D8-4A43-B52C-336CFAB00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2976" y="2019299"/>
            <a:ext cx="4995019" cy="415766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0CDD9-5742-4A34-BA72-7CCA72D91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3718" y="2019299"/>
            <a:ext cx="5027954" cy="415766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2783AA-D2AB-4385-A91F-870CB6564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5AAD9C-5CA2-4DA1-84D3-B1838979F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1AB3C7-9574-47BC-932D-782BEE998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107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4C468-781B-4BC5-8DEA-B9EF2BF90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460" y="369168"/>
            <a:ext cx="10458729" cy="143981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67223F-48E4-491D-AB5D-5FC8A0C56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1" y="1843067"/>
            <a:ext cx="5007894" cy="66200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D6B764-4B87-42FF-ABAA-69B07B88F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0101" y="2505075"/>
            <a:ext cx="5007894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4357B9-406F-4BF9-B8FB-C53421EEF5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6061" y="1843067"/>
            <a:ext cx="4994128" cy="66200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20462B-1939-4DAA-A7DD-6BDC95054A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6061" y="2505075"/>
            <a:ext cx="499412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6C938B-C4C2-4FA9-85CA-9CD742CD7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AD8886-0D28-4D49-8D43-151D37E94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2FDDE8-E9F8-4B6C-9A40-829617A7C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940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AE3D8-6C35-428B-B2F2-251FDE10B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983769"/>
            <a:ext cx="10094770" cy="1180574"/>
          </a:xfrm>
          <a:solidFill>
            <a:schemeClr val="accent1">
              <a:lumMod val="20000"/>
              <a:lumOff val="80000"/>
            </a:schemeClr>
          </a:solidFill>
          <a:effectLst>
            <a:outerShdw dist="165100" dir="18900000" algn="bl" rotWithShape="0">
              <a:prstClr val="black"/>
            </a:outerShdw>
          </a:effectLst>
        </p:spPr>
        <p:txBody>
          <a:bodyPr/>
          <a:lstStyle>
            <a:lvl1pPr marL="18288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B8015-E11A-42CA-AE88-7BD73F87E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309078-34CA-45CD-B479-03906A265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D03258-F989-47B2-A643-A60CD8A77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528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DA2F31-48B6-40CE-A364-3CE73FD8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7EEA00-F166-41EB-9331-CA99BB70F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B051F-F8FC-4FF6-9783-45F9FE7AC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098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08635-A5AF-48F4-8CD2-FB0E01113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</p:spPr>
        <p:txBody>
          <a:bodyPr anchor="t">
            <a:normAutofit/>
          </a:bodyPr>
          <a:lstStyle>
            <a:lvl1pPr>
              <a:defRPr sz="28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5E0E-DCC0-4781-A608-962B1241B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9826" y="987425"/>
            <a:ext cx="604556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21F43E-3D50-4A1C-A289-B3D0DD0E7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3127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70E3A-6639-4EA0-8305-C1899DAB4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6AFD57-4189-42FB-B29E-96366E51B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5E2EC-8483-4FBC-9D29-C19025FA8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898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CE581-A090-4AE9-9965-B06BDB52B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</p:spPr>
        <p:txBody>
          <a:bodyPr anchor="t">
            <a:normAutofit/>
          </a:bodyPr>
          <a:lstStyle>
            <a:lvl1pPr>
              <a:defRPr sz="28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39DEF4-262F-4ACF-9B29-3D4B819E70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53969" y="987425"/>
            <a:ext cx="5694503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ED7CBB-7A6F-441E-9072-2494B952F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3127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159692-77BE-4A7D-AA70-635007A6E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B9A4DA-63AF-4D6A-98DB-E1D0AC741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6B7958-B19B-4C23-A82F-DD4E4B91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26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D95CB-C90D-ADD4-ABD5-573ED0509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FF9A29-6C98-0E35-4AEA-49B23634B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54646-F873-E0AC-EB98-96D2F2275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9349DA-4F60-C5FA-0B81-EBBF8B585F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54AACE-A21D-9830-ACB1-F882CABB65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3E020A-CA08-BCEE-E9F9-3D97771DD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3D2AF-5D02-2844-8876-C4B55CEEC6E7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B8FAF3-B739-3C04-7135-2A10F3674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985395-BB17-8DA5-CE2F-C2F66C1A8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8FA1-7DDF-064C-896C-71F219A48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2193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958AD-1CAD-45B3-B83D-DC9D33CD6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153F2E-0397-4423-8A88-D0059DEAF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08662" y="2019299"/>
            <a:ext cx="10357666" cy="411480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ADDE1-7025-4FA9-822D-481685085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A73E0-F328-46DC-98BE-CA0981F7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52226-010C-494F-8BE8-BF91F3553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F89E9C4-9D18-4529-BC0C-68EAE507CDF8}"/>
              </a:ext>
            </a:extLst>
          </p:cNvPr>
          <p:cNvGrpSpPr/>
          <p:nvPr/>
        </p:nvGrpSpPr>
        <p:grpSpPr>
          <a:xfrm flipH="1" flipV="1">
            <a:off x="0" y="3551521"/>
            <a:ext cx="567782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7DF5937-0C03-4786-AB62-3CF7CECB92D6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9AD93DB-2DB0-4B2D-884B-6EC453443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133184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C635D0-31D9-44E1-911D-F7D5D54009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53914" y="624313"/>
            <a:ext cx="2537986" cy="55097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7F9230-1FA4-439D-A800-B5F006F07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00100" y="624313"/>
            <a:ext cx="7816542" cy="55097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AB2A3-7055-43AF-8BAB-0A9B74448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A1821-A311-49CD-BCB4-B4BC88661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7C6A8-813A-486A-AA90-AB28935F2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38C7A17-06CC-442C-A876-A51B2B556508}"/>
              </a:ext>
            </a:extLst>
          </p:cNvPr>
          <p:cNvGrpSpPr/>
          <p:nvPr/>
        </p:nvGrpSpPr>
        <p:grpSpPr>
          <a:xfrm flipH="1" flipV="1">
            <a:off x="0" y="3551521"/>
            <a:ext cx="567782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4C1798A-2980-4F34-8355-7BCB6B295322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D7542C-E4AE-488F-BC75-2E7ED83910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8511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9B2CE-8C93-1779-3456-94A54643B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FE2F9-F7E7-E2E6-EC9E-7C5639593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70ED2-6C5F-16C3-56EA-FB7681449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264B-DB52-48A4-B85C-9EAA3E7B119D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ABF10-912D-A056-7EAB-3ADD96D3F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A810B-3E73-DE72-7508-60474BC56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6A85D-3AA2-47B6-8A8A-21BDF1DFB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048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71E3B-A76F-1FCB-B813-69C8BF1A9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29802-4550-F042-965F-5A7F1309D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4E902-CF30-A52A-0013-B10B58E80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1C14F-E4E6-0A4F-828E-30303E73CFFD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020EC-2D9C-BFCC-7050-B349557CF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F1AFA-91E1-C275-E92E-173AA850E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721AD-281D-FA42-806E-14C79AB1D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902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05366-498C-8323-078C-88536A6E1F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D29666-1C17-B5CB-025E-E94F0A66C7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B997B-6547-0EEF-DF31-9B1C7FFF3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FD4D-AAB9-214C-8EA8-6DEC1EC48E5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F86C3-7598-49F7-9119-25EBA27B1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E7203-A78C-918F-F77B-F61C1C463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8A9B8-A72D-464B-8545-F62246E37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340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63C0F-0720-C3E7-C7FF-361F6E17A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16E73-A166-AA40-0E7F-4452CBE2A8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D1A17-0557-139B-FB1E-F984F8FC5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FD4D-AAB9-214C-8EA8-6DEC1EC48E5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4A0CB-2420-A0F4-8731-5304FBA22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25F28-5F89-EB07-FD8D-2AC45E142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8A9B8-A72D-464B-8545-F62246E37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8714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5B0FD-211E-1B64-7865-797F4DE8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942FD-4314-B283-E972-34E1B6095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E93B8-51B6-9E98-51A2-6BC0507BA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FD4D-AAB9-214C-8EA8-6DEC1EC48E5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18446-C6C6-C11E-8F44-77C9B61E0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65FB8-34D0-B306-8D6D-D1223DABE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8A9B8-A72D-464B-8545-F62246E37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5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EE77C-11C3-2195-56CB-60764EF2E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25AE9-B01E-423B-1EDB-B503F1C826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65C59-E674-8354-AC76-AE9E505B97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14D704-6CAF-1417-22C4-74BBCAEE5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FD4D-AAB9-214C-8EA8-6DEC1EC48E5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85C682-BC3E-C563-9EDB-0EF642C7F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D290A3-3464-D481-F5C7-3A592CD35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8A9B8-A72D-464B-8545-F62246E37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4966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42FC5-9917-B324-40E6-18602DF5C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790027-838A-4B3C-B847-5F4E50932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BE31F3-7B84-CDB5-2AA4-91D664E53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000091-70E6-3EC0-44E4-8CF5C6596F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B7302E-BA7E-7D12-3773-6FB32557D0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C644CA-88FF-FF79-DEE4-B85DB24A5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FD4D-AAB9-214C-8EA8-6DEC1EC48E5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6D6A5A-0FED-9CDA-ADBA-AB702C025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224290-AA20-0614-1F9A-CA5E7B457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8A9B8-A72D-464B-8545-F62246E37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72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FC75F-19AD-211C-A27F-0851548F2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6D4AD4-A458-91FD-BD14-9C6882A82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FD4D-AAB9-214C-8EA8-6DEC1EC48E5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1DC7CC-2A45-0700-2836-1700C3ACA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16BD79-905A-631E-5644-235E95977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8A9B8-A72D-464B-8545-F62246E37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5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145B0-FDB9-D813-D49B-B74AF6BFF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65A80D-D39D-F9F9-CCBF-6BD3A523E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3D2AF-5D02-2844-8876-C4B55CEEC6E7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B58C23-681A-5B75-9159-E04B44D81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D4B01C-B50C-F628-DD99-AA385D5AD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8FA1-7DDF-064C-896C-71F219A48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718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8B8B1A-0848-96C5-1DC0-5BA1BA4A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FD4D-AAB9-214C-8EA8-6DEC1EC48E5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4F4AA7-A9C5-938D-138F-9E89CE328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3793AA-9EA4-3DE9-4560-A0431BD2B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8A9B8-A72D-464B-8545-F62246E37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860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5E27B-F571-1EA9-D514-C6E1646A5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FAC88-7C2D-822A-52AB-E518AE875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E005C1-1997-1C9C-C974-D7B5685BBB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CC5835-784F-EB01-FCF9-1D6013E3A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FD4D-AAB9-214C-8EA8-6DEC1EC48E5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688F7-8748-0559-CCC7-A88236217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27D92D-BCBA-3E99-1AF3-D73D4EFE4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8A9B8-A72D-464B-8545-F62246E37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596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18530-5BB8-318C-0F19-05D33D006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E2D24E-6D16-AE28-5D4E-F49A65C3FD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4C0A56-F146-457E-C44A-A67050A52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40EAE9-55AB-BC29-0067-BD0747734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FD4D-AAB9-214C-8EA8-6DEC1EC48E5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61E97F-67B1-D2C0-24CA-AEE97FF9F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56121-F0CC-AD83-F4B8-5C568A1EF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8A9B8-A72D-464B-8545-F62246E37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356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B7B32-129C-7EC4-2943-3741FE5F3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E81648-4296-9EE3-0E94-8718075089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07A1D-A345-9363-320D-86A90D26F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FD4D-AAB9-214C-8EA8-6DEC1EC48E5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68AF9-0EAF-0173-76D3-F09DF0326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B9466-83F8-6D2B-C906-BCF6DB199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8A9B8-A72D-464B-8545-F62246E37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2403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007565-D0CE-0EAE-1EA7-82F8957B28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EB94AF-E1D6-3AEB-319D-FE523BB48E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D4318-CFC5-CBB2-1F17-868E519E0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FD4D-AAB9-214C-8EA8-6DEC1EC48E5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E9991-672F-BCC4-E7B6-D94F37187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8D766-1AD8-D086-E970-605AA345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8A9B8-A72D-464B-8545-F62246E37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6795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E58F-1129-7D4F-9BB4-FFF04959DB5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BBD25-B9D2-CA42-8925-F185E2EAA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315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37E0D-C41A-10D5-6E4E-BE547C52E3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B1593A-B64E-6AFC-15E2-EFE7012DF1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5A859-99F1-6026-53C3-960F40F9C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DD9C0-FDD1-2A4B-B68D-DA70A5B00BE6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64869-B4F9-BFC7-B00F-1C812BE65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AC313-BB84-6F44-CCCD-94C9E15B0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F9C71-CB56-4744-A775-8A2DEC96E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7862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A9C2D-BD22-E3C2-3E6A-5E98534AB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FC356-AF2F-7D24-6655-B1C4B737E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CBB5-FCAB-4DC8-762B-FEDAE76DA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DD9C0-FDD1-2A4B-B68D-DA70A5B00BE6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E000D-7570-B770-B0D3-8B770E4DC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E08D9-0D4A-067B-1309-59C4461F2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F9C71-CB56-4744-A775-8A2DEC96E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852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89E0F-CD23-F764-A89A-E793735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74E9D-5A67-A02E-F2C1-998A51FD6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86776-CCA9-920B-8367-807ED9EF6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DD9C0-FDD1-2A4B-B68D-DA70A5B00BE6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3BA3D-1CEC-E7BF-7D9A-F5B43B8B4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FA58B-A553-1933-E771-7512DFF29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F9C71-CB56-4744-A775-8A2DEC96E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29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55551-E3C1-E3CE-60E7-8BA66E0EB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C4389-AEEC-B6D8-16A8-986FAE80A2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1A5D21-E37B-8962-A184-6F61AB5455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25840-C1AD-4811-8276-FEF5D3B07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DD9C0-FDD1-2A4B-B68D-DA70A5B00BE6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1A0E59-243B-6C8F-76A4-2C83A14E6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90B3B2-F227-17C0-47D8-44A756943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F9C71-CB56-4744-A775-8A2DEC96E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919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777102-76A8-886E-DC46-9CEB348F9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3D2AF-5D02-2844-8876-C4B55CEEC6E7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6EE3AB-AE05-987E-D3A4-F5BEC8AD7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5228B-AFCD-58AF-87BC-492DBBF60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8FA1-7DDF-064C-896C-71F219A48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949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91F17-FE93-8152-E974-795E54BD3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0F9762-41FA-8571-BB66-037DBA65C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9AFD6F-CBDD-E9C1-19B8-972D3BA74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6D0886-69F6-9794-9E0A-A4C1AE0899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612C69-DB4E-3704-0274-AB59DB6D85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A8194F-15FD-391E-B671-90604D3A2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DD9C0-FDD1-2A4B-B68D-DA70A5B00BE6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8CD234-A04B-3A48-A5FF-3FC99ED33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2BDF1E-BD11-1B16-3EBA-FC69D7472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F9C71-CB56-4744-A775-8A2DEC96E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76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11DBA-FED7-B0FA-D78F-FC3271208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4E2EFF-66DD-8BA1-EAA3-65A83A8B2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DD9C0-FDD1-2A4B-B68D-DA70A5B00BE6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C7A8C0-716C-EA6D-382B-27E789285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8C41AC-7D23-E5DC-2F8A-102381D88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F9C71-CB56-4744-A775-8A2DEC96E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6452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F9C16C-B092-04DF-44F7-C912ED7A7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DD9C0-FDD1-2A4B-B68D-DA70A5B00BE6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7D0E2-4D78-EBF5-7C5E-69B9AFD8C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9934BB-A1DB-C111-48A3-4B598097E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F9C71-CB56-4744-A775-8A2DEC96E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203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DA554-6995-F4A3-8C03-ECC4E222D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059F6-198D-54BD-7360-4D3348F1D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3D0618-236B-972F-D6D9-D65CA83B5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54DFFD-0303-2803-4F8A-7F1C8674B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DD9C0-FDD1-2A4B-B68D-DA70A5B00BE6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1EC398-BBEB-8C1F-4D05-80604368D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457772-9EB7-6C6D-1856-ADE5D73AE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F9C71-CB56-4744-A775-8A2DEC96E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5667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74D2C-24F6-1666-FFBB-FEA1F2E29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08B300-B083-A5D7-37E9-C3BF251B4D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C406C6-B7DE-F514-A397-E886D7412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E07F22-9481-9599-A25D-549AC09D2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DD9C0-FDD1-2A4B-B68D-DA70A5B00BE6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8BBEEB-0096-62DB-0325-52D217C0C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3DBCD3-1FD0-9F79-6678-81905AF27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F9C71-CB56-4744-A775-8A2DEC96E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8711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310B3-277F-3854-8054-A8DBC66C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761257-BB8E-744B-CA03-2720831ACD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4BE91-37E2-99AB-F091-B9CDE887F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DD9C0-FDD1-2A4B-B68D-DA70A5B00BE6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2FCAD-5B0C-3DA4-56F4-6667827D4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F0599-6222-010C-992A-4DA59427F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F9C71-CB56-4744-A775-8A2DEC96E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907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1134EC-590B-4465-6EB9-7171D34E2D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ECB365-5C3D-3473-8D50-5E0433BBD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42822-9F7F-A610-BD91-F514F0116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DD9C0-FDD1-2A4B-B68D-DA70A5B00BE6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7FE33-6A01-B004-0C37-FD8B9238F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15234-E9E7-23EA-B08A-2C643520B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F9C71-CB56-4744-A775-8A2DEC96E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578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8C52-045E-D86D-53DC-13F336096D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73ACA1-6FDA-FF4A-B170-2DA8BE51D6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65817-848E-6795-1EA5-01C1FF8FE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8D42-2C29-7A4E-A1D1-F9DC7A4F443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C3ECC-44AE-6459-F24D-BC7B6F876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2C6C8-654A-CE6A-69FF-35B8CD5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F423-3649-484B-A25D-5D914F01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743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D1EDD-6443-0B09-9FFB-1C8B776F1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507FD-AA7D-CF66-52C6-1B1097F3B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48459-5444-DBA7-E35E-310986D49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8D42-2C29-7A4E-A1D1-F9DC7A4F443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D145-51E8-8526-CFCA-75B9A40D1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F9F7A-2AC3-2405-3002-326166E83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F423-3649-484B-A25D-5D914F01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684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8FC47-19F6-AEAD-D4D7-8C32909BE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46260-1837-6ECD-1052-8D9D33CB5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30C01-A6B3-EEC2-AD8A-65CC12AA5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8D42-2C29-7A4E-A1D1-F9DC7A4F443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0C3FE-6DF5-4D2C-387F-F16F9977D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2FE4C-A9B6-641E-E9C4-02A97C248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F423-3649-484B-A25D-5D914F01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409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C1BA4-8098-FA21-54B2-4F4656F5C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AC917-DFDB-57DC-5760-94D9399E3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20A78D-DBB3-F27B-15BD-5CD132F800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C115D2-B64C-BBFB-DB3C-A9D317FDC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3D2AF-5D02-2844-8876-C4B55CEEC6E7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261562-4CF6-BF5A-53C1-6410F841D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D8F78B-DB6E-1169-0489-E446E6954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8FA1-7DDF-064C-896C-71F219A48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84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2F678-7604-B959-D06D-EED22E431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14530-330C-47AE-9A71-0316A25E3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F21806-A4A7-D61F-BC1F-25445FE02A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AE46F-90E5-FDCC-99B1-1A57105F9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8D42-2C29-7A4E-A1D1-F9DC7A4F443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C0C3D-0AEC-556D-5A81-D8E9D27F4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F494D-CEAD-96DA-1A47-73A207454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F423-3649-484B-A25D-5D914F01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33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4CB34-F7AE-031A-D547-FE69D22BC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E094FC-A77F-8327-1DDE-06ABCEF7C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354A1A-6017-158A-3E8B-CEA51A2A3A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19A386-DA14-8511-7907-E3410DF8C9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BE0965-F912-EF11-CD47-712331200C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115EC9-4FD8-1D92-D9D2-7891F75A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8D42-2C29-7A4E-A1D1-F9DC7A4F443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5A91BC-6B7E-5870-8CAC-35C83D837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C24D26-8362-CA2A-AC45-5DD84F7EE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F423-3649-484B-A25D-5D914F01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148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DA334-4302-0FC3-74F5-0CCB51D85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A89C00-49B4-D296-978E-4A6B9BBAA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8D42-2C29-7A4E-A1D1-F9DC7A4F443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2890B3-AD24-1C75-C761-C199F70B0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0C81D-1B13-DE2F-297E-E92BCEBBE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F423-3649-484B-A25D-5D914F01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3310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15E5F2-DF96-DCAF-61C8-C60F722D1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8D42-2C29-7A4E-A1D1-F9DC7A4F443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2412B6-C707-0572-8C9B-ECC3CED77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16EC29-57B4-B48D-4090-E042FFAB5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F423-3649-484B-A25D-5D914F01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3959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F0A7-BBF9-58F3-9CCE-D935BD415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63FD2-667C-901C-85C3-876D2896E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78CCE-546C-C326-395F-D2BF4188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85221-827E-A2F8-B077-3B37396C6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8D42-2C29-7A4E-A1D1-F9DC7A4F443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B3F539-04EA-1618-147E-013DD915A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AA9EE-A74C-B4C9-682E-C8DBCD7FF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F423-3649-484B-A25D-5D914F01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4805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F2724-25AD-242A-6954-CF5F48F26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4E18D8-AA34-71D6-21DD-6F2FEECF44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0B8580-CF2E-971D-FFAB-F43B6A3E65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9D8A7C-EC98-790D-2780-052D455C6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8D42-2C29-7A4E-A1D1-F9DC7A4F443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DD5762-8A6B-650C-E0B5-C2C4C2665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3A0C97-F3D3-1171-087C-FF8D6FBC3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F423-3649-484B-A25D-5D914F01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4733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B626D-49C6-3D10-0411-AB0F06E17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B5F1F6-1946-CA29-7589-FEE46B11F0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BE991-F6F5-E328-19B0-8C94CD0DB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8D42-2C29-7A4E-A1D1-F9DC7A4F443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4D1A8-A280-92FA-449D-370CC1DF6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74E97-F548-F7F2-94F9-5505DAFB1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F423-3649-484B-A25D-5D914F01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7323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4D2F48-D9C0-199E-5345-2037D98CA5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9E7416-DFB7-FEC9-363D-17B1639DA8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4BC7B-EDB3-C5FB-6619-FFA54B5F7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8D42-2C29-7A4E-A1D1-F9DC7A4F443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4ABCB-13D3-C8BD-D0D3-BDE3782E2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7E804-45F2-7DF6-ED4F-EC2482D3C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F423-3649-484B-A25D-5D914F01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2860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AE08F-4FC9-4B59-ADBB-0AF04028A1E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D5C0-9FF3-4C70-91B8-4506F64F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5564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AE08F-4FC9-4B59-ADBB-0AF04028A1E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AD5C0-9FF3-4C70-91B8-4506F64F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61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7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image" Target="../media/image6.emf"/><Relationship Id="rId2" Type="http://schemas.openxmlformats.org/officeDocument/2006/relationships/slideLayout" Target="../slideLayouts/slideLayout110.xml"/><Relationship Id="rId16" Type="http://schemas.openxmlformats.org/officeDocument/2006/relationships/theme" Target="../theme/theme14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4.svg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2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6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41B8D97-5D3B-3E44-A989-F77CBFA52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833" y="777875"/>
            <a:ext cx="10085917" cy="2890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Buckeye Serif Slide Title – 144 pt.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1A28564-A948-EB42-901F-06054C509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4833" y="2047875"/>
            <a:ext cx="6019907" cy="603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General Text Serif – 27 pt.</a:t>
            </a:r>
          </a:p>
          <a:p>
            <a:pPr lvl="1"/>
            <a:r>
              <a:rPr lang="en-US" dirty="0"/>
              <a:t>General Text Sans – 27 pt.</a:t>
            </a:r>
          </a:p>
          <a:p>
            <a:pPr lvl="2"/>
            <a:r>
              <a:rPr lang="en-US" dirty="0"/>
              <a:t>Second Level Text Serif – 24 pt.</a:t>
            </a:r>
          </a:p>
          <a:p>
            <a:pPr lvl="3"/>
            <a:r>
              <a:rPr lang="en-US" dirty="0"/>
              <a:t>Second Level Text Sans – 24 pt.</a:t>
            </a:r>
          </a:p>
          <a:p>
            <a:pPr lvl="4"/>
            <a:r>
              <a:rPr lang="en-US" dirty="0"/>
              <a:t>Third Level Text – 20 pt.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795B81-E518-E34C-BB05-6E35DA4A6802}"/>
              </a:ext>
            </a:extLst>
          </p:cNvPr>
          <p:cNvSpPr/>
          <p:nvPr userDrawn="1"/>
        </p:nvSpPr>
        <p:spPr>
          <a:xfrm>
            <a:off x="3187593" y="3563435"/>
            <a:ext cx="442357" cy="127804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5">
              <a:solidFill>
                <a:srgbClr val="BA0C2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3B7D1B-82B3-264F-A409-040E7B759E54}"/>
              </a:ext>
            </a:extLst>
          </p:cNvPr>
          <p:cNvSpPr/>
          <p:nvPr userDrawn="1"/>
        </p:nvSpPr>
        <p:spPr>
          <a:xfrm>
            <a:off x="3187593" y="3714750"/>
            <a:ext cx="442357" cy="127804"/>
          </a:xfrm>
          <a:prstGeom prst="rect">
            <a:avLst/>
          </a:prstGeom>
          <a:solidFill>
            <a:srgbClr val="414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5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87AB59-8D99-9942-8297-FCC435BBEFD1}"/>
              </a:ext>
            </a:extLst>
          </p:cNvPr>
          <p:cNvSpPr/>
          <p:nvPr userDrawn="1"/>
        </p:nvSpPr>
        <p:spPr>
          <a:xfrm>
            <a:off x="3187593" y="3873500"/>
            <a:ext cx="442357" cy="127804"/>
          </a:xfrm>
          <a:prstGeom prst="rect">
            <a:avLst/>
          </a:prstGeom>
          <a:solidFill>
            <a:srgbClr val="A2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5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DFE894-4716-1D4E-8DD8-F8E32A9FCEFD}"/>
              </a:ext>
            </a:extLst>
          </p:cNvPr>
          <p:cNvSpPr/>
          <p:nvPr userDrawn="1"/>
        </p:nvSpPr>
        <p:spPr>
          <a:xfrm>
            <a:off x="3674426" y="3563435"/>
            <a:ext cx="442357" cy="127804"/>
          </a:xfrm>
          <a:prstGeom prst="rect">
            <a:avLst/>
          </a:prstGeom>
          <a:solidFill>
            <a:srgbClr val="DFE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5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9DD6B2-1E78-B84F-914E-0459AD748E03}"/>
              </a:ext>
            </a:extLst>
          </p:cNvPr>
          <p:cNvSpPr/>
          <p:nvPr userDrawn="1"/>
        </p:nvSpPr>
        <p:spPr>
          <a:xfrm>
            <a:off x="3674426" y="3714750"/>
            <a:ext cx="442357" cy="127804"/>
          </a:xfrm>
          <a:prstGeom prst="rect">
            <a:avLst/>
          </a:prstGeom>
          <a:solidFill>
            <a:srgbClr val="BFC6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5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9F68BE-1EA1-A848-950D-2811E596B4CE}"/>
              </a:ext>
            </a:extLst>
          </p:cNvPr>
          <p:cNvSpPr/>
          <p:nvPr userDrawn="1"/>
        </p:nvSpPr>
        <p:spPr>
          <a:xfrm>
            <a:off x="3674426" y="3873500"/>
            <a:ext cx="442357" cy="127804"/>
          </a:xfrm>
          <a:prstGeom prst="rect">
            <a:avLst/>
          </a:prstGeom>
          <a:solidFill>
            <a:srgbClr val="F7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5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EB5540-1AC8-6843-A50F-F32FC3C11BF2}"/>
              </a:ext>
            </a:extLst>
          </p:cNvPr>
          <p:cNvSpPr/>
          <p:nvPr userDrawn="1"/>
        </p:nvSpPr>
        <p:spPr>
          <a:xfrm>
            <a:off x="4296833" y="3563435"/>
            <a:ext cx="442357" cy="1278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5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74A554-0F71-5443-966E-71B9145DECD5}"/>
              </a:ext>
            </a:extLst>
          </p:cNvPr>
          <p:cNvSpPr/>
          <p:nvPr userDrawn="1"/>
        </p:nvSpPr>
        <p:spPr>
          <a:xfrm>
            <a:off x="4296833" y="3714750"/>
            <a:ext cx="442357" cy="1278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5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3FFB44-290B-E645-B85E-CAE1A8EE23D8}"/>
              </a:ext>
            </a:extLst>
          </p:cNvPr>
          <p:cNvSpPr/>
          <p:nvPr userDrawn="1"/>
        </p:nvSpPr>
        <p:spPr>
          <a:xfrm>
            <a:off x="4296833" y="3873500"/>
            <a:ext cx="442357" cy="12780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5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5B9402-8088-9145-909C-379A60B76BF8}"/>
              </a:ext>
            </a:extLst>
          </p:cNvPr>
          <p:cNvSpPr/>
          <p:nvPr userDrawn="1"/>
        </p:nvSpPr>
        <p:spPr>
          <a:xfrm>
            <a:off x="4783667" y="3563435"/>
            <a:ext cx="442357" cy="12780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5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F09387-0523-0040-8501-8A412251A8E6}"/>
              </a:ext>
            </a:extLst>
          </p:cNvPr>
          <p:cNvSpPr/>
          <p:nvPr userDrawn="1"/>
        </p:nvSpPr>
        <p:spPr>
          <a:xfrm>
            <a:off x="4783667" y="3714750"/>
            <a:ext cx="442357" cy="12780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5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ED24F0-1C56-8A4C-AE9D-0F443E7E0073}"/>
              </a:ext>
            </a:extLst>
          </p:cNvPr>
          <p:cNvSpPr/>
          <p:nvPr userDrawn="1"/>
        </p:nvSpPr>
        <p:spPr>
          <a:xfrm>
            <a:off x="4783667" y="3873500"/>
            <a:ext cx="442357" cy="12780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5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FC60F8-3B5C-0D46-9CE9-2B9F8271E49D}"/>
              </a:ext>
            </a:extLst>
          </p:cNvPr>
          <p:cNvSpPr txBox="1"/>
          <p:nvPr userDrawn="1"/>
        </p:nvSpPr>
        <p:spPr>
          <a:xfrm>
            <a:off x="994833" y="1206500"/>
            <a:ext cx="4656667" cy="1923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250" b="1" i="0" dirty="0">
                <a:solidFill>
                  <a:srgbClr val="BA0C2F"/>
                </a:solidFill>
                <a:latin typeface="Buckeye Sans" pitchFamily="2" charset="77"/>
              </a:rPr>
              <a:t>Kicker Text – 60 pt.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3EE928-1EBF-FD4F-91EC-E9A72B75F90C}"/>
              </a:ext>
            </a:extLst>
          </p:cNvPr>
          <p:cNvSpPr txBox="1"/>
          <p:nvPr userDrawn="1"/>
        </p:nvSpPr>
        <p:spPr>
          <a:xfrm>
            <a:off x="994833" y="1444625"/>
            <a:ext cx="4656667" cy="1923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250" b="1" i="0" dirty="0">
                <a:solidFill>
                  <a:schemeClr val="tx1">
                    <a:lumMod val="75000"/>
                  </a:schemeClr>
                </a:solidFill>
                <a:latin typeface="Buckeye Sans" pitchFamily="2" charset="77"/>
              </a:rPr>
              <a:t>Presenter Names – 50 pt.</a:t>
            </a:r>
          </a:p>
        </p:txBody>
      </p:sp>
    </p:spTree>
    <p:extLst>
      <p:ext uri="{BB962C8B-B14F-4D97-AF65-F5344CB8AC3E}">
        <p14:creationId xmlns:p14="http://schemas.microsoft.com/office/powerpoint/2010/main" val="185565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4400" b="1" i="0" kern="1200">
          <a:solidFill>
            <a:schemeClr val="tx1">
              <a:lumMod val="75000"/>
            </a:schemeClr>
          </a:solidFill>
          <a:latin typeface="Buckeye Serif Black" pitchFamily="2" charset="0"/>
          <a:ea typeface="Buckeye Serif Black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700" b="0" i="0" kern="1200">
          <a:solidFill>
            <a:srgbClr val="212325"/>
          </a:solidFill>
          <a:latin typeface="Buckeye Serif" pitchFamily="2" charset="0"/>
          <a:ea typeface="Buckeye Serif" pitchFamily="2" charset="0"/>
          <a:cs typeface="+mn-cs"/>
        </a:defRPr>
      </a:lvl1pPr>
      <a:lvl2pPr marL="1905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2700" b="1" i="0" kern="1200">
          <a:solidFill>
            <a:schemeClr val="tx1"/>
          </a:solidFill>
          <a:latin typeface="Buckeye Sans SemiBold" pitchFamily="2" charset="77"/>
          <a:ea typeface="Buckeye Serif" pitchFamily="2" charset="0"/>
          <a:cs typeface="+mn-cs"/>
        </a:defRPr>
      </a:lvl2pPr>
      <a:lvl3pPr marL="1905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2700" b="0" i="0" kern="1200">
          <a:solidFill>
            <a:schemeClr val="tx1"/>
          </a:solidFill>
          <a:latin typeface="Buckeye Serif" pitchFamily="2" charset="0"/>
          <a:ea typeface="Buckeye Serif" pitchFamily="2" charset="0"/>
          <a:cs typeface="+mn-cs"/>
        </a:defRPr>
      </a:lvl3pPr>
      <a:lvl4pPr marL="1905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2400" b="1" i="0" kern="1200">
          <a:solidFill>
            <a:schemeClr val="tx1"/>
          </a:solidFill>
          <a:latin typeface="Buckeye Sans SemiBold" pitchFamily="2" charset="77"/>
          <a:ea typeface="Buckeye Serif" pitchFamily="2" charset="0"/>
          <a:cs typeface="+mn-cs"/>
        </a:defRPr>
      </a:lvl4pPr>
      <a:lvl5pPr marL="233363" indent="-214313" algn="l" defTabSz="914400" rtl="0" eaLnBrk="1" latinLnBrk="0" hangingPunct="1">
        <a:lnSpc>
          <a:spcPct val="90000"/>
        </a:lnSpc>
        <a:spcBef>
          <a:spcPts val="500"/>
        </a:spcBef>
        <a:buClr>
          <a:srgbClr val="BA0C2F"/>
        </a:buClr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Buckeye Serif" pitchFamily="2" charset="0"/>
          <a:ea typeface="Buckeye Serif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8A77E58F-1129-7D4F-9BB4-FFF04959DB5E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0F8BBD25-B9D2-CA42-8925-F185E2EAA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5802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2BAE1A-0863-1B17-10E9-E71542259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71BFA-749B-5C76-511A-81E1825C6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9398B-8C1E-8548-B4F6-9E83FBBA0D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DD9C0-FDD1-2A4B-B68D-DA70A5B00BE6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ED9E7-28AB-6B45-E738-57FA9B426B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8878B-080F-1BCD-F31F-A502EC97E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F9C71-CB56-4744-A775-8A2DEC96E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2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84355B-9A23-9428-E17E-9FF4D37A7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C9C8C-7D87-1272-10DB-FF6F9959C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019A9-87D8-2FB1-2FBE-FFCBEAF22C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08D42-2C29-7A4E-A1D1-F9DC7A4F443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431B42-CBA3-A6DE-7AA2-0115B56862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56B9E-AC18-8B6D-A363-DDCE18B078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3F423-3649-484B-A25D-5D914F01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71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4" r:id="rId2"/>
    <p:sldLayoutId id="2147483840" r:id="rId3"/>
    <p:sldLayoutId id="2147483652" r:id="rId4"/>
    <p:sldLayoutId id="2147483653" r:id="rId5"/>
    <p:sldLayoutId id="2147483852" r:id="rId6"/>
    <p:sldLayoutId id="2147483853" r:id="rId7"/>
    <p:sldLayoutId id="2147483656" r:id="rId8"/>
    <p:sldLayoutId id="2147483657" r:id="rId9"/>
    <p:sldLayoutId id="2147483841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AE08F-4FC9-4B59-ADBB-0AF04028A1E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AD5C0-9FF3-4C70-91B8-4506F64F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22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8" r:id="rId2"/>
    <p:sldLayoutId id="2147483849" r:id="rId3"/>
    <p:sldLayoutId id="2147483664" r:id="rId4"/>
    <p:sldLayoutId id="2147483850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BEA513-5076-4D62-8F85-69A918D7E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855A3-A75E-4A34-A5A1-1B324FA10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The Ohio State University word logo with Block O">
            <a:extLst>
              <a:ext uri="{FF2B5EF4-FFF2-40B4-BE49-F238E27FC236}">
                <a16:creationId xmlns:a16="http://schemas.microsoft.com/office/drawing/2014/main" id="{F4663FBE-A0D1-4371-8BE2-6E00A4B835A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401676" y="6331563"/>
            <a:ext cx="2382828" cy="34165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8F603-DAEE-420E-95E6-F502567586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749" y="5782287"/>
            <a:ext cx="4973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FA4CD3D-26C8-47FF-8D13-9B32BAAB47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501DD-FBD8-4A19-BD71-AB3CFFDE4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75524" y="629641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D36CDE4-A224-6248-B934-4953CFFA7640}"/>
              </a:ext>
            </a:extLst>
          </p:cNvPr>
          <p:cNvSpPr/>
          <p:nvPr userDrawn="1"/>
        </p:nvSpPr>
        <p:spPr>
          <a:xfrm>
            <a:off x="400280" y="374573"/>
            <a:ext cx="11391441" cy="5772839"/>
          </a:xfrm>
          <a:custGeom>
            <a:avLst/>
            <a:gdLst>
              <a:gd name="connsiteX0" fmla="*/ 0 w 11391441"/>
              <a:gd name="connsiteY0" fmla="*/ 11017 h 5772839"/>
              <a:gd name="connsiteX1" fmla="*/ 0 w 11391441"/>
              <a:gd name="connsiteY1" fmla="*/ 5772839 h 5772839"/>
              <a:gd name="connsiteX2" fmla="*/ 10796530 w 11391441"/>
              <a:gd name="connsiteY2" fmla="*/ 5772839 h 5772839"/>
              <a:gd name="connsiteX3" fmla="*/ 11391441 w 11391441"/>
              <a:gd name="connsiteY3" fmla="*/ 5177928 h 5772839"/>
              <a:gd name="connsiteX4" fmla="*/ 11391441 w 11391441"/>
              <a:gd name="connsiteY4" fmla="*/ 0 h 5772839"/>
              <a:gd name="connsiteX5" fmla="*/ 0 w 11391441"/>
              <a:gd name="connsiteY5" fmla="*/ 11017 h 5772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91441" h="5772839">
                <a:moveTo>
                  <a:pt x="0" y="11017"/>
                </a:moveTo>
                <a:lnTo>
                  <a:pt x="0" y="5772839"/>
                </a:lnTo>
                <a:lnTo>
                  <a:pt x="10796530" y="5772839"/>
                </a:lnTo>
                <a:lnTo>
                  <a:pt x="11391441" y="5177928"/>
                </a:lnTo>
                <a:lnTo>
                  <a:pt x="11391441" y="0"/>
                </a:lnTo>
                <a:lnTo>
                  <a:pt x="0" y="11017"/>
                </a:lnTo>
                <a:close/>
              </a:path>
            </a:pathLst>
          </a:custGeom>
          <a:solidFill>
            <a:srgbClr val="A2AAAD">
              <a:alpha val="1016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148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8" r:id="rId3"/>
    <p:sldLayoutId id="2147483660" r:id="rId4"/>
    <p:sldLayoutId id="2147483661" r:id="rId5"/>
    <p:sldLayoutId id="2147483650" r:id="rId6"/>
    <p:sldLayoutId id="2147483676" r:id="rId7"/>
    <p:sldLayoutId id="2147483678" r:id="rId8"/>
    <p:sldLayoutId id="2147483679" r:id="rId9"/>
    <p:sldLayoutId id="2147483662" r:id="rId10"/>
    <p:sldLayoutId id="2147483663" r:id="rId11"/>
    <p:sldLayoutId id="2147483665" r:id="rId12"/>
    <p:sldLayoutId id="2147483682" r:id="rId13"/>
    <p:sldLayoutId id="2147483654" r:id="rId14"/>
    <p:sldLayoutId id="2147483655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BA0C2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4D9EA5-8EE3-0073-500C-DD8354083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27CE2-9D9D-9011-D4B7-E6028C2424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C68B0-DF7F-F99E-6C8E-1F0127B48C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3D2AF-5D02-2844-8876-C4B55CEEC6E7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257D5-1A5F-AE90-56EE-B156677050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18D08-486D-4A13-DD99-B15D48D5D1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08FA1-7DDF-064C-896C-71F219A48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30580D-4D94-1158-5CE3-80EB0A618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C9EB1-5268-E8B3-C4DF-9089A7152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15986-F6BC-482F-25DC-D11B48CCF2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98CB8-74A7-4140-A3C3-75454023CCE7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FB57E-98E2-C726-D09E-C42F8BEBCF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C15C9-9844-1FAC-A822-27EDF7E0B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28507-BA66-4641-BD33-D0E699B1E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90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BC796BB0-E1AF-F14D-AE42-B1020E3F6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85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8431D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0"/>
            <a:ext cx="2356674" cy="6853283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" name="Freeform 27"/>
            <p:cNvSpPr/>
            <p:nvPr/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CA00D-C5C9-7346-937D-61D3D225227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D60F4BB-7628-024D-8807-276071157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733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779" r:id="rId12"/>
    <p:sldLayoutId id="2147483780" r:id="rId13"/>
    <p:sldLayoutId id="2147483781" r:id="rId14"/>
    <p:sldLayoutId id="2147483782" r:id="rId15"/>
    <p:sldLayoutId id="214748378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86DAE1-1F65-43B8-A400-95E6DEED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61" y="365125"/>
            <a:ext cx="10357666" cy="14384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5C993-A44B-4C2D-818E-4C9000BB0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8662" y="2019299"/>
            <a:ext cx="10357666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21B6E-ECC6-47D0-9C14-812B746F15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014" y="63420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E6171E64-FE02-4DE5-B72F-53C3706641C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9A716-DEA9-48A9-A5BC-0F392D2B49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342042"/>
            <a:ext cx="34701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5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CB69E-A0E4-4558-9C62-4CD8CDD2A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6329" y="6342042"/>
            <a:ext cx="526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91F18EF7-BE1E-4ECB-84D4-67C2B4D8F09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6ECC43-D65E-4A7B-A76B-D278A2184166}"/>
              </a:ext>
            </a:extLst>
          </p:cNvPr>
          <p:cNvGrpSpPr/>
          <p:nvPr/>
        </p:nvGrpSpPr>
        <p:grpSpPr>
          <a:xfrm flipV="1">
            <a:off x="11626076" y="3551521"/>
            <a:ext cx="567782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EE443C5-5AB9-407B-A8C3-011BB14FEF06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538C9FA-DA5E-4785-8F4A-CA481A3A65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67892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845" r:id="rId4"/>
    <p:sldLayoutId id="2147483677" r:id="rId5"/>
    <p:sldLayoutId id="2147483846" r:id="rId6"/>
    <p:sldLayoutId id="2147483847" r:id="rId7"/>
    <p:sldLayoutId id="2147483680" r:id="rId8"/>
    <p:sldLayoutId id="2147483681" r:id="rId9"/>
    <p:sldLayoutId id="2147483851" r:id="rId10"/>
    <p:sldLayoutId id="2147483683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20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30000"/>
        </a:lnSpc>
        <a:spcBef>
          <a:spcPts val="500"/>
        </a:spcBef>
        <a:buSzPct val="100000"/>
        <a:buFont typeface="Avenir Next LT Pro Light" panose="020B03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30000"/>
        </a:lnSpc>
        <a:spcBef>
          <a:spcPts val="500"/>
        </a:spcBef>
        <a:buSzPct val="100000"/>
        <a:buFont typeface="Avenir Next LT Pro Light" panose="020B03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13CDC8-3425-DE3B-B45E-F8F151108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A94D42-DF0A-4572-4013-88473D667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D6052-B7E4-EE3B-9F6E-F13F8697E3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B264B-DB52-48A4-B85C-9EAA3E7B119D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7D4A7-3D0F-3939-9111-B03337CD3A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C72DA-10A6-BD37-08B0-5DE110042E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6A85D-3AA2-47B6-8A8A-21BDF1DFB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82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301923-929E-B754-4BA6-BCD3E80F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722BB1-BD3B-7C18-1C8A-16706BBB1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CD56E-392E-485F-0498-44E8389E78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1C14F-E4E6-0A4F-828E-30303E73CFFD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80799-44E2-364C-1BE0-249939D57C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54563-10DD-CE77-DD3E-0AFF2BA709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721AD-281D-FA42-806E-14C79AB1D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33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6968A3-BF3D-42D7-F32E-A09AA4E07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B7D139-2047-4B18-B324-604D21430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3DA77-56B2-332D-68B5-7EAC6B7305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BFD4D-AAB9-214C-8EA8-6DEC1EC48E5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99C33-E504-575A-A4AF-53AA654B6F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41E80-CA4C-F05A-EB24-896A5ABA6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8A9B8-A72D-464B-8545-F62246E37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37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1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5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hyperlink" Target="https://www.openchannelreiki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book&#10;&#10;Description automatically generated">
            <a:extLst>
              <a:ext uri="{FF2B5EF4-FFF2-40B4-BE49-F238E27FC236}">
                <a16:creationId xmlns:a16="http://schemas.microsoft.com/office/drawing/2014/main" id="{EE0D28B7-E498-B22C-4230-2953DAE87B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07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9" name="Rectangle 118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0" name="Rectangle 11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E00720-74A8-AB13-207B-98B39BC07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4773085"/>
          </a:xfrm>
        </p:spPr>
        <p:txBody>
          <a:bodyPr anchor="b">
            <a:norm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</a:rPr>
              <a:t>Theorizing Reception: Antoinette Brown Blackwell’s Response to Evolutionary Theory</a:t>
            </a:r>
            <a:br>
              <a:rPr lang="en-US" sz="2400" dirty="0">
                <a:solidFill>
                  <a:srgbClr val="FFFFFF"/>
                </a:solidFill>
              </a:rPr>
            </a:b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Carolyn Skinner</a:t>
            </a:r>
            <a:br>
              <a:rPr lang="en-US" sz="24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Department of English</a:t>
            </a:r>
            <a:br>
              <a:rPr lang="en-US" sz="24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OSU Newark</a:t>
            </a:r>
            <a:br>
              <a:rPr lang="en-US" sz="1900" b="1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900" b="1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900" dirty="0">
                <a:solidFill>
                  <a:srgbClr val="FFFFFF"/>
                </a:solidFill>
              </a:rPr>
            </a:br>
            <a:endParaRPr lang="en-US" sz="19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6C583-A38A-E39A-6DF3-5814EE280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“Theorizing Reception” asserts that Antoinette Brown Blackwell’s </a:t>
            </a:r>
            <a:r>
              <a:rPr lang="en-US" sz="2400" i="1" dirty="0"/>
              <a:t>The Sexes Throughout Nature </a:t>
            </a:r>
            <a:r>
              <a:rPr lang="en-US" sz="2400" dirty="0"/>
              <a:t>(1875) not only responded to nineteenth-century evolutionary theory, but also theorized reception as a rhetorical practice especially suited to women, one that </a:t>
            </a:r>
          </a:p>
          <a:p>
            <a:pPr lvl="1"/>
            <a:r>
              <a:rPr lang="en-US" dirty="0"/>
              <a:t>Offered women a means of intervening in powerful discourses</a:t>
            </a:r>
          </a:p>
          <a:p>
            <a:pPr lvl="1"/>
            <a:r>
              <a:rPr lang="en-US" dirty="0"/>
              <a:t>Presented opportunities to incorporate women’s experiences and perspectives into scientific knowledge-making</a:t>
            </a:r>
          </a:p>
          <a:p>
            <a:pPr lvl="1"/>
            <a:r>
              <a:rPr lang="en-US"/>
              <a:t>Risked reinforcing </a:t>
            </a:r>
            <a:r>
              <a:rPr lang="en-US" dirty="0"/>
              <a:t>the belief that women were not capable of original research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46488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7ED10A-EFBD-5BD5-6FEC-73C246F5EE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258" y="498127"/>
            <a:ext cx="11321935" cy="1236080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800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endParaRPr lang="en-US" sz="53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03E224-FDC6-269E-73AC-EFF155803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146" y="228600"/>
            <a:ext cx="8819707" cy="64008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B3CFE5E-C4E0-1EA2-D578-E859F8B8525E}"/>
              </a:ext>
            </a:extLst>
          </p:cNvPr>
          <p:cNvSpPr txBox="1">
            <a:spLocks/>
          </p:cNvSpPr>
          <p:nvPr/>
        </p:nvSpPr>
        <p:spPr>
          <a:xfrm>
            <a:off x="6757811" y="1281313"/>
            <a:ext cx="2992585" cy="267590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Garamond" panose="02020404030301010803" pitchFamily="18" charset="0"/>
              </a:rPr>
              <a:t>Lost Books: </a:t>
            </a:r>
            <a:br>
              <a:rPr lang="en-US" sz="3200" dirty="0">
                <a:latin typeface="Garamond" panose="02020404030301010803" pitchFamily="18" charset="0"/>
              </a:rPr>
            </a:br>
            <a:r>
              <a:rPr lang="en-US" sz="3200" dirty="0">
                <a:latin typeface="Garamond" panose="02020404030301010803" pitchFamily="18" charset="0"/>
              </a:rPr>
              <a:t>The Dark Matter of the Early Modern English Book Trade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E7D28C-0D7F-3989-CC88-4BA884FFBE94}"/>
              </a:ext>
            </a:extLst>
          </p:cNvPr>
          <p:cNvSpPr txBox="1"/>
          <p:nvPr/>
        </p:nvSpPr>
        <p:spPr>
          <a:xfrm>
            <a:off x="7036882" y="4024169"/>
            <a:ext cx="2434441" cy="120032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Garamond" panose="02020404030301010803" pitchFamily="18" charset="0"/>
              </a:rPr>
              <a:t>Alan B. Farmer</a:t>
            </a:r>
          </a:p>
          <a:p>
            <a:pPr algn="ctr"/>
            <a:r>
              <a:rPr lang="en-US" dirty="0">
                <a:latin typeface="Garamond" panose="02020404030301010803" pitchFamily="18" charset="0"/>
              </a:rPr>
              <a:t>English Department</a:t>
            </a:r>
            <a:endParaRPr lang="en-US" sz="1800" dirty="0">
              <a:latin typeface="Garamond" panose="02020404030301010803" pitchFamily="18" charset="0"/>
            </a:endParaRPr>
          </a:p>
          <a:p>
            <a:pPr algn="ctr">
              <a:spcBef>
                <a:spcPts val="0"/>
              </a:spcBef>
            </a:pPr>
            <a:r>
              <a:rPr lang="en-US" sz="1800" dirty="0">
                <a:latin typeface="Garamond" panose="02020404030301010803" pitchFamily="18" charset="0"/>
              </a:rPr>
              <a:t>Ohio State University</a:t>
            </a:r>
          </a:p>
          <a:p>
            <a:pPr algn="ctr">
              <a:spcBef>
                <a:spcPts val="0"/>
              </a:spcBef>
            </a:pPr>
            <a:r>
              <a:rPr lang="en-US" sz="1800" dirty="0">
                <a:latin typeface="Garamond" panose="02020404030301010803" pitchFamily="18" charset="0"/>
              </a:rPr>
              <a:t>farmer.109@osu.edu</a:t>
            </a:r>
          </a:p>
        </p:txBody>
      </p:sp>
    </p:spTree>
    <p:extLst>
      <p:ext uri="{BB962C8B-B14F-4D97-AF65-F5344CB8AC3E}">
        <p14:creationId xmlns:p14="http://schemas.microsoft.com/office/powerpoint/2010/main" val="4184544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ACA61-6CC1-6DC1-DF51-DC3C18A6B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8" y="1520190"/>
            <a:ext cx="5375980" cy="14224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Nyama</a:t>
            </a:r>
            <a:r>
              <a:rPr lang="en-US" sz="4000" dirty="0"/>
              <a:t> McCarthy-Brown, Department of Dance</a:t>
            </a:r>
            <a:endParaRPr lang="en-US" sz="3200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7F37FAE-0B28-9B58-9DD9-A3AEEE923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185" y="3483913"/>
            <a:ext cx="4711828" cy="2192683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/>
              <a:t>I was able to complete this book manuscript through the support of </a:t>
            </a:r>
            <a:r>
              <a:rPr lang="en-US"/>
              <a:t>the A&amp;H </a:t>
            </a:r>
            <a:r>
              <a:rPr lang="en-US" dirty="0"/>
              <a:t>Course Release Program. The expected release date for the book is early spring on 2024.</a:t>
            </a:r>
          </a:p>
        </p:txBody>
      </p:sp>
      <p:pic>
        <p:nvPicPr>
          <p:cNvPr id="8" name="Content Placeholder 7" descr="A person in a tutu dancing&#10;&#10;Description automatically generated">
            <a:extLst>
              <a:ext uri="{FF2B5EF4-FFF2-40B4-BE49-F238E27FC236}">
                <a16:creationId xmlns:a16="http://schemas.microsoft.com/office/drawing/2014/main" id="{73C41962-2134-6211-159E-D009C4372F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6" r="-1" b="3973"/>
          <a:stretch/>
        </p:blipFill>
        <p:spPr>
          <a:xfrm>
            <a:off x="6484677" y="5599"/>
            <a:ext cx="5018476" cy="685239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418BF-5BCB-0B7F-D28D-B4CA6B753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152" y="-18288"/>
            <a:ext cx="685800" cy="685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7BE69E03-4804-4553-A1EC-F089884EF50F}" type="slidenum">
              <a:rPr lang="en-US" smtClean="0"/>
              <a:pPr defTabSz="914400">
                <a:spcAft>
                  <a:spcPts val="600"/>
                </a:spcAft>
                <a:defRPr/>
              </a:pPr>
              <a:t>12</a:t>
            </a:fld>
            <a:endParaRPr lang="en-US"/>
          </a:p>
        </p:txBody>
      </p:sp>
      <p:pic>
        <p:nvPicPr>
          <p:cNvPr id="7" name="Picture 6" descr="A red and white logo&#10;&#10;Description automatically generated">
            <a:extLst>
              <a:ext uri="{FF2B5EF4-FFF2-40B4-BE49-F238E27FC236}">
                <a16:creationId xmlns:a16="http://schemas.microsoft.com/office/drawing/2014/main" id="{F626B8C7-BBE1-FB4F-F5C0-86F6F8D36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6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0FCB87-50EA-D574-1EB5-3EE2387AF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15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3A7F87-8397-5D5E-F030-CF6F73B9B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1492" y="393283"/>
            <a:ext cx="4619090" cy="24263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820D37-AA74-23E4-439C-15FAFD33C7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2887" y="1835292"/>
            <a:ext cx="4057622" cy="45037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DE76D1-556A-B657-58EB-64DBD6F5B8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2280" y="2819664"/>
            <a:ext cx="3583255" cy="40383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27C738-4A05-1A7B-8B81-ADDA28A07FF1}"/>
              </a:ext>
            </a:extLst>
          </p:cNvPr>
          <p:cNvSpPr txBox="1"/>
          <p:nvPr/>
        </p:nvSpPr>
        <p:spPr>
          <a:xfrm>
            <a:off x="771418" y="518984"/>
            <a:ext cx="56332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Anna </a:t>
            </a:r>
            <a:r>
              <a:rPr lang="en-US" dirty="0" err="1"/>
              <a:t>Gawboy</a:t>
            </a:r>
            <a:r>
              <a:rPr lang="en-US" dirty="0"/>
              <a:t>, School of Music</a:t>
            </a:r>
          </a:p>
          <a:p>
            <a:r>
              <a:rPr lang="en-US" dirty="0"/>
              <a:t>“Magic and Music in Sun Ra’s Creative Practice”</a:t>
            </a:r>
          </a:p>
          <a:p>
            <a:r>
              <a:rPr lang="en-US" dirty="0"/>
              <a:t>Chapter in </a:t>
            </a:r>
            <a:r>
              <a:rPr lang="en-US" i="1" dirty="0"/>
              <a:t>Esoteric Musical Modernism</a:t>
            </a:r>
          </a:p>
        </p:txBody>
      </p:sp>
      <p:pic>
        <p:nvPicPr>
          <p:cNvPr id="9" name="SunRa">
            <a:hlinkClick r:id="" action="ppaction://media"/>
            <a:extLst>
              <a:ext uri="{FF2B5EF4-FFF2-40B4-BE49-F238E27FC236}">
                <a16:creationId xmlns:a16="http://schemas.microsoft.com/office/drawing/2014/main" id="{AF6C490F-0E9B-9490-52BE-A943DD114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50" y="6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8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5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D5416-5EFD-3259-0D76-64785FD69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327" y="41623"/>
            <a:ext cx="8481851" cy="885134"/>
          </a:xfrm>
        </p:spPr>
        <p:txBody>
          <a:bodyPr>
            <a:normAutofit/>
          </a:bodyPr>
          <a:lstStyle/>
          <a:p>
            <a:pPr algn="l"/>
            <a:r>
              <a:rPr lang="en-US" sz="1600" b="1" i="1" dirty="0"/>
              <a:t>Gina </a:t>
            </a:r>
            <a:r>
              <a:rPr lang="en-US" sz="1600" b="1" i="1" dirty="0" err="1"/>
              <a:t>Osterloh</a:t>
            </a:r>
            <a:r>
              <a:rPr lang="en-US" sz="1600" b="1" i="1" dirty="0"/>
              <a:t>: Mirror Shadow Shape</a:t>
            </a:r>
            <a:r>
              <a:rPr lang="en-US" sz="1600" dirty="0"/>
              <a:t> </a:t>
            </a:r>
            <a:r>
              <a:rPr lang="en-US" sz="1600" b="1" dirty="0"/>
              <a:t>at the Columbus Museum of Art</a:t>
            </a:r>
            <a:br>
              <a:rPr lang="en-US" sz="1600" b="1" dirty="0"/>
            </a:br>
            <a:r>
              <a:rPr lang="en-US" sz="1600" b="1" dirty="0"/>
              <a:t>Book publication and museum survey of work from 2005-2020</a:t>
            </a:r>
            <a:br>
              <a:rPr lang="en-US" sz="1600" b="1" dirty="0"/>
            </a:br>
            <a:r>
              <a:rPr lang="en-US" sz="1300" b="1" dirty="0"/>
              <a:t>Associate Professor, Department of Art, Faculty Affiliate Center of Ethnic Studies - Asian American Studies Program</a:t>
            </a:r>
          </a:p>
        </p:txBody>
      </p:sp>
      <p:pic>
        <p:nvPicPr>
          <p:cNvPr id="5" name="Picture 4" descr="A group of pictures on a wall&#10;&#10;Description automatically generated">
            <a:extLst>
              <a:ext uri="{FF2B5EF4-FFF2-40B4-BE49-F238E27FC236}">
                <a16:creationId xmlns:a16="http://schemas.microsoft.com/office/drawing/2014/main" id="{27E1EDA9-9284-FEAA-F021-F97721CDF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30" y="926757"/>
            <a:ext cx="8562381" cy="5529871"/>
          </a:xfrm>
          <a:prstGeom prst="rect">
            <a:avLst/>
          </a:prstGeom>
        </p:spPr>
      </p:pic>
      <p:pic>
        <p:nvPicPr>
          <p:cNvPr id="7" name="Picture 6" descr="A person wrapped in foil&#10;&#10;Description automatically generated">
            <a:extLst>
              <a:ext uri="{FF2B5EF4-FFF2-40B4-BE49-F238E27FC236}">
                <a16:creationId xmlns:a16="http://schemas.microsoft.com/office/drawing/2014/main" id="{F37FE02D-E094-7076-3624-780C54AE9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1209" y="2033609"/>
            <a:ext cx="3033416" cy="36946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F952AB-DB3D-A322-7E5E-9C2378FD69EA}"/>
              </a:ext>
            </a:extLst>
          </p:cNvPr>
          <p:cNvSpPr txBox="1"/>
          <p:nvPr/>
        </p:nvSpPr>
        <p:spPr>
          <a:xfrm>
            <a:off x="8898711" y="188093"/>
            <a:ext cx="3175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Arts &amp; Humanities Course Release Autumn 2022</a:t>
            </a:r>
          </a:p>
          <a:p>
            <a:r>
              <a:rPr lang="en-US" sz="1200" dirty="0"/>
              <a:t>Completion Grant &amp; Manuscript Grant to hire an editor, complete production and framing of artwork, and </a:t>
            </a:r>
            <a:r>
              <a:rPr lang="en-US" sz="1200" i="1" dirty="0"/>
              <a:t>much needed time </a:t>
            </a:r>
            <a:r>
              <a:rPr lang="en-US" sz="1200" dirty="0"/>
              <a:t>to complete the exhibition and book. </a:t>
            </a:r>
          </a:p>
          <a:p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Exhibition: February 24 – October 8, 2023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Book submitted to printer January 2023, printed and published April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84B140-4DD9-0606-3359-7174159224BA}"/>
              </a:ext>
            </a:extLst>
          </p:cNvPr>
          <p:cNvSpPr txBox="1"/>
          <p:nvPr/>
        </p:nvSpPr>
        <p:spPr>
          <a:xfrm>
            <a:off x="8898711" y="5819468"/>
            <a:ext cx="3033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Published by the Columbus Museum of Art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Printed by Die </a:t>
            </a:r>
            <a:r>
              <a:rPr lang="en-US" sz="1200" dirty="0" err="1"/>
              <a:t>Keure</a:t>
            </a:r>
            <a:r>
              <a:rPr lang="en-US" sz="1200" dirty="0"/>
              <a:t>, Belgium</a:t>
            </a:r>
          </a:p>
        </p:txBody>
      </p:sp>
    </p:spTree>
    <p:extLst>
      <p:ext uri="{BB962C8B-B14F-4D97-AF65-F5344CB8AC3E}">
        <p14:creationId xmlns:p14="http://schemas.microsoft.com/office/powerpoint/2010/main" val="1767565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E91EF43-BC34-C3D5-22E5-E024D769F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606" y="399358"/>
            <a:ext cx="6856329" cy="1325563"/>
          </a:xfrm>
        </p:spPr>
        <p:txBody>
          <a:bodyPr>
            <a:normAutofit/>
          </a:bodyPr>
          <a:lstStyle/>
          <a:p>
            <a:r>
              <a:rPr lang="en-US" sz="2600" i="1" dirty="0">
                <a:solidFill>
                  <a:schemeClr val="bg1"/>
                </a:solidFill>
              </a:rPr>
              <a:t>1857 </a:t>
            </a:r>
            <a:r>
              <a:rPr lang="en-US" sz="2600" b="0" i="1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&amp; the Anticolonial Imagination in India: </a:t>
            </a:r>
            <a:br>
              <a:rPr lang="en-US" sz="2600" b="0" i="1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2600" b="0" i="1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Militancy, Nationalism </a:t>
            </a:r>
            <a:r>
              <a:rPr lang="en-US" sz="2600" i="1" dirty="0">
                <a:solidFill>
                  <a:schemeClr val="bg1"/>
                </a:solidFill>
              </a:rPr>
              <a:t>&amp;</a:t>
            </a:r>
            <a:r>
              <a:rPr lang="en-US" sz="2600" b="0" i="1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the Specter of Hindutva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64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ontent Placeholder 9">
            <a:extLst>
              <a:ext uri="{FF2B5EF4-FFF2-40B4-BE49-F238E27FC236}">
                <a16:creationId xmlns:a16="http://schemas.microsoft.com/office/drawing/2014/main" id="{F0947760-DBAD-FBBA-4199-260D2C8F5F8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4960" y="2514604"/>
          <a:ext cx="6659880" cy="3944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itle 6">
            <a:extLst>
              <a:ext uri="{FF2B5EF4-FFF2-40B4-BE49-F238E27FC236}">
                <a16:creationId xmlns:a16="http://schemas.microsoft.com/office/drawing/2014/main" id="{085B18CF-28EF-C5E2-CC02-E356FE9BAF5D}"/>
              </a:ext>
            </a:extLst>
          </p:cNvPr>
          <p:cNvSpPr txBox="1">
            <a:spLocks/>
          </p:cNvSpPr>
          <p:nvPr/>
        </p:nvSpPr>
        <p:spPr>
          <a:xfrm>
            <a:off x="502919" y="1508120"/>
            <a:ext cx="3546567" cy="1010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i="1" dirty="0">
                <a:solidFill>
                  <a:schemeClr val="bg1"/>
                </a:solidFill>
              </a:rPr>
              <a:t>Pranav Jani</a:t>
            </a: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43" name="Picture 42" descr="A newspaper with a picture of a person&#10;&#10;Description automatically generated">
            <a:extLst>
              <a:ext uri="{FF2B5EF4-FFF2-40B4-BE49-F238E27FC236}">
                <a16:creationId xmlns:a16="http://schemas.microsoft.com/office/drawing/2014/main" id="{E7B3E96C-3711-D213-CDE4-1980D3E2821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" r="4312" b="-655"/>
          <a:stretch/>
        </p:blipFill>
        <p:spPr>
          <a:xfrm>
            <a:off x="7604000" y="460864"/>
            <a:ext cx="4103610" cy="5173861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reflection endPos="0" dist="508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B6344A-3D3B-E918-6FA1-85C9F1FC709D}"/>
              </a:ext>
            </a:extLst>
          </p:cNvPr>
          <p:cNvSpPr txBox="1"/>
          <p:nvPr/>
        </p:nvSpPr>
        <p:spPr>
          <a:xfrm>
            <a:off x="7460663" y="5840909"/>
            <a:ext cx="4103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From </a:t>
            </a:r>
            <a:r>
              <a:rPr lang="en-US" sz="1200" i="1">
                <a:solidFill>
                  <a:schemeClr val="bg1"/>
                </a:solidFill>
              </a:rPr>
              <a:t>The United States of India, </a:t>
            </a:r>
            <a:r>
              <a:rPr lang="en-US" sz="1200">
                <a:solidFill>
                  <a:schemeClr val="bg1"/>
                </a:solidFill>
              </a:rPr>
              <a:t>May 1926. Published from Ghadar Party office, San Francisco. South Asians in North American Archives, Bancroft Library, UC Berkeley.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72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1600200" y="6477001"/>
            <a:ext cx="1846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2" descr="Self-Portrait with Thorn Necklace and Hummingbird - Wikipedia">
            <a:extLst>
              <a:ext uri="{FF2B5EF4-FFF2-40B4-BE49-F238E27FC236}">
                <a16:creationId xmlns:a16="http://schemas.microsoft.com/office/drawing/2014/main" id="{0C31DE59-51B3-C2F5-0203-8E867BD37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023" y="5140599"/>
            <a:ext cx="1238082" cy="160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elf Portrait, Dedicated to Dr Eloesser, 1940 by Frida Kahlo">
            <a:extLst>
              <a:ext uri="{FF2B5EF4-FFF2-40B4-BE49-F238E27FC236}">
                <a16:creationId xmlns:a16="http://schemas.microsoft.com/office/drawing/2014/main" id="{1D23A010-F0FF-F07E-9513-678B9EFD0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903" y="5135866"/>
            <a:ext cx="1097232" cy="160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he Frame (painting) - by Frida Kahlo">
            <a:extLst>
              <a:ext uri="{FF2B5EF4-FFF2-40B4-BE49-F238E27FC236}">
                <a16:creationId xmlns:a16="http://schemas.microsoft.com/office/drawing/2014/main" id="{B2F9B27E-AEE0-69B3-D7B4-DBB88A515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457" y="5135865"/>
            <a:ext cx="1147520" cy="162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Frida Kahlo's Final 'Bust' Self-Portrait from the 1940s | Contemporary Art  | Sotheby's">
            <a:extLst>
              <a:ext uri="{FF2B5EF4-FFF2-40B4-BE49-F238E27FC236}">
                <a16:creationId xmlns:a16="http://schemas.microsoft.com/office/drawing/2014/main" id="{C9F12517-8CC0-F32C-8BEF-0B6990413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139306"/>
            <a:ext cx="1210902" cy="158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Self-Portrait with Bonito, 1941 - Frida Kahlo - WikiArt.org">
            <a:extLst>
              <a:ext uri="{FF2B5EF4-FFF2-40B4-BE49-F238E27FC236}">
                <a16:creationId xmlns:a16="http://schemas.microsoft.com/office/drawing/2014/main" id="{3D41887C-6F07-A5D7-C2E8-439CEDDA9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115562"/>
            <a:ext cx="1210902" cy="157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cording of Frida Kahlo's voice found -- only one known to exist | CNN">
            <a:extLst>
              <a:ext uri="{FF2B5EF4-FFF2-40B4-BE49-F238E27FC236}">
                <a16:creationId xmlns:a16="http://schemas.microsoft.com/office/drawing/2014/main" id="{931EC1E2-3010-596A-2F86-79F0DB397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579" y="265700"/>
            <a:ext cx="8544843" cy="480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Rectangle 1"/>
          <p:cNvSpPr>
            <a:spLocks noChangeArrowheads="1"/>
          </p:cNvSpPr>
          <p:nvPr/>
        </p:nvSpPr>
        <p:spPr bwMode="auto">
          <a:xfrm>
            <a:off x="1900851" y="1398562"/>
            <a:ext cx="6858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3"/>
                </a:solidFill>
              </a:rPr>
              <a:t>Through Frida’s Eyes:</a:t>
            </a:r>
          </a:p>
          <a:p>
            <a:r>
              <a:rPr lang="en-US" sz="2000" b="1" dirty="0">
                <a:solidFill>
                  <a:srgbClr val="FF0003"/>
                </a:solidFill>
              </a:rPr>
              <a:t>Frida Kahlo, Politics, </a:t>
            </a:r>
          </a:p>
          <a:p>
            <a:r>
              <a:rPr lang="en-US" sz="2000" b="1" dirty="0">
                <a:solidFill>
                  <a:srgbClr val="FF0003"/>
                </a:solidFill>
              </a:rPr>
              <a:t>&amp; the Creative Women </a:t>
            </a:r>
          </a:p>
          <a:p>
            <a:r>
              <a:rPr lang="en-US" sz="2000" b="1" dirty="0">
                <a:solidFill>
                  <a:srgbClr val="FF0003"/>
                </a:solidFill>
              </a:rPr>
              <a:t>Who Radicalized Mexico</a:t>
            </a:r>
            <a:endParaRPr lang="en-US" sz="2000" dirty="0">
              <a:solidFill>
                <a:srgbClr val="FF0003"/>
              </a:solidFill>
            </a:endParaRPr>
          </a:p>
        </p:txBody>
      </p:sp>
      <p:pic>
        <p:nvPicPr>
          <p:cNvPr id="1030" name="Picture 6" descr="Self-portrait with Monkey, 1938 by Frida Kahlo">
            <a:extLst>
              <a:ext uri="{FF2B5EF4-FFF2-40B4-BE49-F238E27FC236}">
                <a16:creationId xmlns:a16="http://schemas.microsoft.com/office/drawing/2014/main" id="{DC398BBD-9DEF-DC9F-E796-397D0A4FE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139600"/>
            <a:ext cx="1210902" cy="159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E0640A-4DEA-75FD-2BD1-6A044485174A}"/>
              </a:ext>
            </a:extLst>
          </p:cNvPr>
          <p:cNvSpPr txBox="1"/>
          <p:nvPr/>
        </p:nvSpPr>
        <p:spPr>
          <a:xfrm>
            <a:off x="7680741" y="3912034"/>
            <a:ext cx="26104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Stephanie J. Smith</a:t>
            </a:r>
          </a:p>
          <a:p>
            <a:r>
              <a:rPr lang="en-US" sz="1800" b="1" dirty="0"/>
              <a:t>Department of History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8CAEAC-FB26-C666-7065-93A6C1E022BF}"/>
              </a:ext>
            </a:extLst>
          </p:cNvPr>
          <p:cNvSpPr txBox="1"/>
          <p:nvPr/>
        </p:nvSpPr>
        <p:spPr>
          <a:xfrm>
            <a:off x="1900851" y="3912033"/>
            <a:ext cx="32914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A new biography</a:t>
            </a:r>
          </a:p>
          <a:p>
            <a:r>
              <a:rPr lang="en-US" sz="2000" b="1" dirty="0"/>
              <a:t>in contract, UNC Press</a:t>
            </a:r>
          </a:p>
        </p:txBody>
      </p:sp>
    </p:spTree>
    <p:extLst>
      <p:ext uri="{BB962C8B-B14F-4D97-AF65-F5344CB8AC3E}">
        <p14:creationId xmlns:p14="http://schemas.microsoft.com/office/powerpoint/2010/main" val="1728534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9F7196-3EC4-826F-0AA8-8E7B78E32675}"/>
              </a:ext>
            </a:extLst>
          </p:cNvPr>
          <p:cNvSpPr txBox="1"/>
          <p:nvPr/>
        </p:nvSpPr>
        <p:spPr>
          <a:xfrm>
            <a:off x="584328" y="911994"/>
            <a:ext cx="3505016" cy="49367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Urgent Animations: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the Afterlives of Japanese Imperialism in Transpacific Contemporary Art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E32DE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E32DE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Namiko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Kunimoto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E32DE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Associate Professor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E32DE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Director, Center for Ethnic Studies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E32DE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Ohio State University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E32DE"/>
              </a:buClr>
              <a:buSzTx/>
              <a:buFont typeface="Wingdings 3" charset="2"/>
              <a:buChar char="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E32DE"/>
              </a:buClr>
              <a:buSzTx/>
              <a:buFont typeface="Wingdings 3" charset="2"/>
              <a:buChar char="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A2B05D93-1E3C-A6B2-93B3-AA654E38FE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9344" y="911994"/>
            <a:ext cx="7781968" cy="511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84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FFC321AD-2C92-446F-AF58-8CAA634BF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-up of a person's face&#10;&#10;Description automatically generated with medium confidence">
            <a:extLst>
              <a:ext uri="{FF2B5EF4-FFF2-40B4-BE49-F238E27FC236}">
                <a16:creationId xmlns:a16="http://schemas.microsoft.com/office/drawing/2014/main" id="{CA9B81BF-41FC-2A50-01B6-1E5C631D24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2625" b="12625"/>
          <a:stretch/>
        </p:blipFill>
        <p:spPr>
          <a:xfrm>
            <a:off x="20" y="0"/>
            <a:ext cx="12191980" cy="6857989"/>
          </a:xfrm>
          <a:prstGeom prst="rect">
            <a:avLst/>
          </a:prstGeom>
        </p:spPr>
      </p:pic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50220E3B-B61B-7FE6-8157-FEE84BBD0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22853" cy="6858000"/>
          </a:xfrm>
          <a:custGeom>
            <a:avLst/>
            <a:gdLst>
              <a:gd name="connsiteX0" fmla="*/ 2192785 w 2192785"/>
              <a:gd name="connsiteY0" fmla="*/ 3807381 h 3807381"/>
              <a:gd name="connsiteX1" fmla="*/ 0 w 2192785"/>
              <a:gd name="connsiteY1" fmla="*/ 3807381 h 3807381"/>
              <a:gd name="connsiteX2" fmla="*/ 0 w 2192785"/>
              <a:gd name="connsiteY2" fmla="*/ 0 h 3807381"/>
              <a:gd name="connsiteX3" fmla="*/ 2192785 w 2192785"/>
              <a:gd name="connsiteY3" fmla="*/ 0 h 3807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2785" h="3807381">
                <a:moveTo>
                  <a:pt x="2192785" y="3807381"/>
                </a:moveTo>
                <a:lnTo>
                  <a:pt x="0" y="3807381"/>
                </a:lnTo>
                <a:lnTo>
                  <a:pt x="0" y="0"/>
                </a:lnTo>
                <a:lnTo>
                  <a:pt x="2192785" y="0"/>
                </a:ln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95000">
                <a:srgbClr val="000000">
                  <a:alpha val="55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94EE3F-7E8A-0FCC-0183-7EBC43AB7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7027" y="1261872"/>
            <a:ext cx="5668929" cy="3022029"/>
          </a:xfrm>
        </p:spPr>
        <p:txBody>
          <a:bodyPr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500" dirty="0">
                <a:solidFill>
                  <a:srgbClr val="FFFFFF"/>
                </a:solidFill>
              </a:rPr>
              <a:t>Improbable Powers: </a:t>
            </a:r>
            <a:br>
              <a:rPr lang="en-US" sz="35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  <a:latin typeface="+mn-lt"/>
              </a:rPr>
              <a:t>Romanticism and the Industrial Revolution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5863E0-4F70-1D1D-19ED-AE2D5781AD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027" y="4681727"/>
            <a:ext cx="5530513" cy="1276249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Jacob Risinger</a:t>
            </a:r>
          </a:p>
          <a:p>
            <a:r>
              <a:rPr lang="en-US">
                <a:solidFill>
                  <a:srgbClr val="FFFFFF"/>
                </a:solidFill>
              </a:rPr>
              <a:t>English</a:t>
            </a:r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2FA801D1-B067-4DAE-708F-7C47567C2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995139" y="0"/>
            <a:ext cx="2196859" cy="6858000"/>
          </a:xfrm>
          <a:custGeom>
            <a:avLst/>
            <a:gdLst>
              <a:gd name="connsiteX0" fmla="*/ 2192785 w 2192785"/>
              <a:gd name="connsiteY0" fmla="*/ 3807381 h 3807381"/>
              <a:gd name="connsiteX1" fmla="*/ 0 w 2192785"/>
              <a:gd name="connsiteY1" fmla="*/ 3807381 h 3807381"/>
              <a:gd name="connsiteX2" fmla="*/ 0 w 2192785"/>
              <a:gd name="connsiteY2" fmla="*/ 0 h 3807381"/>
              <a:gd name="connsiteX3" fmla="*/ 2192785 w 2192785"/>
              <a:gd name="connsiteY3" fmla="*/ 0 h 3807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2785" h="3807381">
                <a:moveTo>
                  <a:pt x="2192785" y="3807381"/>
                </a:moveTo>
                <a:lnTo>
                  <a:pt x="0" y="3807381"/>
                </a:lnTo>
                <a:lnTo>
                  <a:pt x="0" y="0"/>
                </a:lnTo>
                <a:lnTo>
                  <a:pt x="2192785" y="0"/>
                </a:ln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BF5D4DB-368A-4B23-81E4-E0454BAD8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563125" y="3424422"/>
            <a:ext cx="642729" cy="2930667"/>
          </a:xfrm>
          <a:prstGeom prst="rect">
            <a:avLst/>
          </a:prstGeom>
          <a:blipFill dpi="0" rotWithShape="1">
            <a:blip r:embed="rId3">
              <a:alphaModFix amt="9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tile tx="0" ty="0" sx="6000" sy="6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372D7B9-36D5-4C1F-B7C9-36717C28F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1985992" y="4836695"/>
            <a:ext cx="206609" cy="2021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6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" name="Rectangle 10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B741B76-E381-0A47-E44A-26D79D3B36E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" r="3294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BE3D6F6-089D-4E72-A33E-3DA24206A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3" y="365125"/>
            <a:ext cx="1189713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effectLst/>
              </a:rPr>
              <a:t>The Los Angeles 1984 Olympics: Using a Logic Model as a tool to understand soft power</a:t>
            </a:r>
            <a:endParaRPr lang="en-US" sz="36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B1381A-D563-4A51-9A62-BFD4DE3658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28870" y="2265037"/>
            <a:ext cx="4707834" cy="458460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i="1" dirty="0">
                <a:effectLst/>
              </a:rPr>
              <a:t>Visual Inquiry: Learning &amp; Teaching Art</a:t>
            </a:r>
          </a:p>
          <a:p>
            <a:endParaRPr lang="en-US" sz="2000" dirty="0"/>
          </a:p>
          <a:p>
            <a:r>
              <a:rPr lang="en-US" sz="2000" dirty="0"/>
              <a:t>Tiffany Bourgeois</a:t>
            </a:r>
            <a:br>
              <a:rPr lang="en-US" sz="2000" dirty="0"/>
            </a:br>
            <a:r>
              <a:rPr lang="en-US" sz="2000" dirty="0"/>
              <a:t>Department of Arts Administration, Education and Policy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Photo credit: Ken Hively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6D3555-7634-4077-87A3-2F04BBCAA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FA4CD3D-26C8-47FF-8D13-9B32BAAB4735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8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87964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ree with a bunch of pots on it&#10;&#10;Description automatically generated">
            <a:extLst>
              <a:ext uri="{FF2B5EF4-FFF2-40B4-BE49-F238E27FC236}">
                <a16:creationId xmlns:a16="http://schemas.microsoft.com/office/drawing/2014/main" id="{06E34BF3-9FA6-0D03-5FF6-58EC8008C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333624" y="857250"/>
            <a:ext cx="6858000" cy="5143500"/>
          </a:xfrm>
          <a:prstGeom prst="rect">
            <a:avLst/>
          </a:prstGeom>
        </p:spPr>
      </p:pic>
      <p:pic>
        <p:nvPicPr>
          <p:cNvPr id="11" name="Picture 10" descr="A hand holding a bowl of liquid&#10;&#10;Description automatically generated">
            <a:extLst>
              <a:ext uri="{FF2B5EF4-FFF2-40B4-BE49-F238E27FC236}">
                <a16:creationId xmlns:a16="http://schemas.microsoft.com/office/drawing/2014/main" id="{923CC454-0894-721A-A912-A5AA720B2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31812" y="3135313"/>
            <a:ext cx="4254499" cy="3190875"/>
          </a:xfrm>
          <a:prstGeom prst="rect">
            <a:avLst/>
          </a:prstGeom>
        </p:spPr>
      </p:pic>
      <p:pic>
        <p:nvPicPr>
          <p:cNvPr id="15" name="Picture 14" descr="A tray with objects on it&#10;&#10;Description automatically generated">
            <a:extLst>
              <a:ext uri="{FF2B5EF4-FFF2-40B4-BE49-F238E27FC236}">
                <a16:creationId xmlns:a16="http://schemas.microsoft.com/office/drawing/2014/main" id="{FC29BA8A-120A-8FA9-C7BD-A785D1A7F1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002"/>
          <a:stretch/>
        </p:blipFill>
        <p:spPr>
          <a:xfrm>
            <a:off x="0" y="-12964"/>
            <a:ext cx="3190875" cy="2616465"/>
          </a:xfrm>
          <a:prstGeom prst="rect">
            <a:avLst/>
          </a:prstGeom>
        </p:spPr>
      </p:pic>
      <p:pic>
        <p:nvPicPr>
          <p:cNvPr id="16" name="Picture 15" descr="A hand holding a flower&#10;&#10;Description automatically generated">
            <a:extLst>
              <a:ext uri="{FF2B5EF4-FFF2-40B4-BE49-F238E27FC236}">
                <a16:creationId xmlns:a16="http://schemas.microsoft.com/office/drawing/2014/main" id="{693EEBD9-D5D3-BA1D-F6B8-8F7A22CB04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E0F046E-7D62-C561-DA1C-BCE97312BCF9}"/>
              </a:ext>
            </a:extLst>
          </p:cNvPr>
          <p:cNvSpPr txBox="1"/>
          <p:nvPr/>
        </p:nvSpPr>
        <p:spPr>
          <a:xfrm>
            <a:off x="10183623" y="5934670"/>
            <a:ext cx="4123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10732"/>
                </a:solidFill>
              </a:rPr>
              <a:t>Alison Crocetta</a:t>
            </a:r>
          </a:p>
          <a:p>
            <a:r>
              <a:rPr lang="en-US" dirty="0">
                <a:solidFill>
                  <a:srgbClr val="B10732"/>
                </a:solidFill>
              </a:rPr>
              <a:t>Associate Professor</a:t>
            </a:r>
          </a:p>
          <a:p>
            <a:r>
              <a:rPr lang="en-US" dirty="0">
                <a:solidFill>
                  <a:srgbClr val="B10732"/>
                </a:solidFill>
              </a:rPr>
              <a:t>Department of Art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3CC8F7-1545-F747-839E-3C7F1CEDA96C}"/>
              </a:ext>
            </a:extLst>
          </p:cNvPr>
          <p:cNvSpPr txBox="1"/>
          <p:nvPr/>
        </p:nvSpPr>
        <p:spPr>
          <a:xfrm>
            <a:off x="3773105" y="6244630"/>
            <a:ext cx="3040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Artist in Residence at Kriti Gallery in Varanasi, India &amp;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4DBB81-2986-FA9E-E754-99F88EE9349E}"/>
              </a:ext>
            </a:extLst>
          </p:cNvPr>
          <p:cNvSpPr txBox="1"/>
          <p:nvPr/>
        </p:nvSpPr>
        <p:spPr>
          <a:xfrm>
            <a:off x="6323375" y="6521629"/>
            <a:ext cx="2038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7"/>
              </a:rPr>
              <a:t>Open Channel Reiki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715011"/>
      </p:ext>
    </p:extLst>
  </p:cSld>
  <p:clrMapOvr>
    <a:masterClrMapping/>
  </p:clrMapOvr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1_Custom Design">
  <a:themeElements>
    <a:clrScheme name="CFAES Color Palette">
      <a:dk1>
        <a:srgbClr val="414444"/>
      </a:dk1>
      <a:lt1>
        <a:srgbClr val="FFFFFF"/>
      </a:lt1>
      <a:dk2>
        <a:srgbClr val="BA0C2E"/>
      </a:dk2>
      <a:lt2>
        <a:srgbClr val="BEC6CA"/>
      </a:lt2>
      <a:accent1>
        <a:srgbClr val="40B5E5"/>
      </a:accent1>
      <a:accent2>
        <a:srgbClr val="FF6A39"/>
      </a:accent2>
      <a:accent3>
        <a:srgbClr val="8DDD64"/>
      </a:accent3>
      <a:accent4>
        <a:srgbClr val="830065"/>
      </a:accent4>
      <a:accent5>
        <a:srgbClr val="6EBAAB"/>
      </a:accent5>
      <a:accent6>
        <a:srgbClr val="25686C"/>
      </a:accent6>
      <a:hlink>
        <a:srgbClr val="70061B"/>
      </a:hlink>
      <a:folHlink>
        <a:srgbClr val="A7B0B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Custom 4">
      <a:dk1>
        <a:srgbClr val="3F4443"/>
      </a:dk1>
      <a:lt1>
        <a:srgbClr val="FFFFFF"/>
      </a:lt1>
      <a:dk2>
        <a:srgbClr val="3F4443"/>
      </a:dk2>
      <a:lt2>
        <a:srgbClr val="FFFFFF"/>
      </a:lt2>
      <a:accent1>
        <a:srgbClr val="737B7E"/>
      </a:accent1>
      <a:accent2>
        <a:srgbClr val="830065"/>
      </a:accent2>
      <a:accent3>
        <a:srgbClr val="6EBBAB"/>
      </a:accent3>
      <a:accent4>
        <a:srgbClr val="B04558"/>
      </a:accent4>
      <a:accent5>
        <a:srgbClr val="FFB600"/>
      </a:accent5>
      <a:accent6>
        <a:srgbClr val="0E4B52"/>
      </a:accent6>
      <a:hlink>
        <a:srgbClr val="E65F33"/>
      </a:hlink>
      <a:folHlink>
        <a:srgbClr val="FFFFFF"/>
      </a:folHlink>
    </a:clrScheme>
    <a:fontScheme name="Ohio State - Buckeye Fonts">
      <a:majorFont>
        <a:latin typeface="Buckeye Serif Black"/>
        <a:ea typeface=""/>
        <a:cs typeface=""/>
      </a:majorFont>
      <a:minorFont>
        <a:latin typeface="Buckey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C333A"/>
      </a:dk2>
      <a:lt2>
        <a:srgbClr val="D6ECED"/>
      </a:lt2>
      <a:accent1>
        <a:srgbClr val="DE32DE"/>
      </a:accent1>
      <a:accent2>
        <a:srgbClr val="F42B8A"/>
      </a:accent2>
      <a:accent3>
        <a:srgbClr val="349FE7"/>
      </a:accent3>
      <a:accent4>
        <a:srgbClr val="565FF8"/>
      </a:accent4>
      <a:accent5>
        <a:srgbClr val="876BE7"/>
      </a:accent5>
      <a:accent6>
        <a:srgbClr val="F268C2"/>
      </a:accent6>
      <a:hlink>
        <a:srgbClr val="F55CF9"/>
      </a:hlink>
      <a:folHlink>
        <a:srgbClr val="E8A0EE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F20B7C8E-B819-43F3-AAF9-EE50B1A83630}"/>
    </a:ext>
  </a:extLst>
</a:theme>
</file>

<file path=ppt/theme/theme6.xml><?xml version="1.0" encoding="utf-8"?>
<a:theme xmlns:a="http://schemas.openxmlformats.org/drawingml/2006/main" name="VeniceBeachVTI">
  <a:themeElements>
    <a:clrScheme name="Venice Beach">
      <a:dk1>
        <a:sysClr val="windowText" lastClr="000000"/>
      </a:dk1>
      <a:lt1>
        <a:sysClr val="window" lastClr="FFFFFF"/>
      </a:lt1>
      <a:dk2>
        <a:srgbClr val="2B3E3D"/>
      </a:dk2>
      <a:lt2>
        <a:srgbClr val="FEF3EB"/>
      </a:lt2>
      <a:accent1>
        <a:srgbClr val="FE8542"/>
      </a:accent1>
      <a:accent2>
        <a:srgbClr val="EC6D60"/>
      </a:accent2>
      <a:accent3>
        <a:srgbClr val="CDA32B"/>
      </a:accent3>
      <a:accent4>
        <a:srgbClr val="EE66A7"/>
      </a:accent4>
      <a:accent5>
        <a:srgbClr val="EA5F48"/>
      </a:accent5>
      <a:accent6>
        <a:srgbClr val="C8466B"/>
      </a:accent6>
      <a:hlink>
        <a:srgbClr val="E46153"/>
      </a:hlink>
      <a:folHlink>
        <a:srgbClr val="CF63B0"/>
      </a:folHlink>
    </a:clrScheme>
    <a:fontScheme name="Avenir 1">
      <a:majorFont>
        <a:latin typeface="Avenir Next LT Pro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eniceBeachVTI" id="{69839BBA-F383-4FFD-B56A-E36ACE43E09D}" vid="{060D2740-A69C-444A-B833-E03D333ADDA7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9AA360FAD2354189E1C0336225422E" ma:contentTypeVersion="7" ma:contentTypeDescription="Create a new document." ma:contentTypeScope="" ma:versionID="7baf74cce13973f84993b429159d9e42">
  <xsd:schema xmlns:xsd="http://www.w3.org/2001/XMLSchema" xmlns:xs="http://www.w3.org/2001/XMLSchema" xmlns:p="http://schemas.microsoft.com/office/2006/metadata/properties" xmlns:ns2="2f45d124-d59b-4250-ad77-fe34801d85cd" xmlns:ns3="2c0422d6-226e-4ac3-ac25-b5702e7ba2c4" targetNamespace="http://schemas.microsoft.com/office/2006/metadata/properties" ma:root="true" ma:fieldsID="6196794163a9484aef4a3887082dea0c" ns2:_="" ns3:_="">
    <xsd:import namespace="2f45d124-d59b-4250-ad77-fe34801d85cd"/>
    <xsd:import namespace="2c0422d6-226e-4ac3-ac25-b5702e7ba2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45d124-d59b-4250-ad77-fe34801d85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0422d6-226e-4ac3-ac25-b5702e7ba2c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AFFB33-8D96-45F2-AE4D-A39D2B444A82}"/>
</file>

<file path=customXml/itemProps2.xml><?xml version="1.0" encoding="utf-8"?>
<ds:datastoreItem xmlns:ds="http://schemas.openxmlformats.org/officeDocument/2006/customXml" ds:itemID="{D78E65D5-ECF9-4D27-AC73-7BF9C941EC6E}"/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573</Words>
  <Application>Microsoft Office PowerPoint</Application>
  <PresentationFormat>Widescreen</PresentationFormat>
  <Paragraphs>73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13</vt:i4>
      </vt:variant>
    </vt:vector>
  </HeadingPairs>
  <TitlesOfParts>
    <vt:vector size="40" baseType="lpstr">
      <vt:lpstr>Arial</vt:lpstr>
      <vt:lpstr>Avenir Next LT Pro</vt:lpstr>
      <vt:lpstr>Avenir Next LT Pro Light</vt:lpstr>
      <vt:lpstr>Buckeye Sans</vt:lpstr>
      <vt:lpstr>Buckeye Sans ExtraBold</vt:lpstr>
      <vt:lpstr>Buckeye Sans SemiBold</vt:lpstr>
      <vt:lpstr>Buckeye Serif</vt:lpstr>
      <vt:lpstr>Buckeye Serif Black</vt:lpstr>
      <vt:lpstr>Calibri</vt:lpstr>
      <vt:lpstr>Calibri Light</vt:lpstr>
      <vt:lpstr>Century Gothic</vt:lpstr>
      <vt:lpstr>Garamond</vt:lpstr>
      <vt:lpstr>Wingdings 3</vt:lpstr>
      <vt:lpstr>1_Custom Design</vt:lpstr>
      <vt:lpstr>Office Theme</vt:lpstr>
      <vt:lpstr>Office Theme</vt:lpstr>
      <vt:lpstr>Default Design</vt:lpstr>
      <vt:lpstr>Wisp</vt:lpstr>
      <vt:lpstr>VeniceBeachVTI</vt:lpstr>
      <vt:lpstr>Office Theme</vt:lpstr>
      <vt:lpstr>Office Theme</vt:lpstr>
      <vt:lpstr>Office Theme</vt:lpstr>
      <vt:lpstr>Mesh</vt:lpstr>
      <vt:lpstr>Office Theme</vt:lpstr>
      <vt:lpstr>Office Theme</vt:lpstr>
      <vt:lpstr>1_Office Theme</vt:lpstr>
      <vt:lpstr>Office Theme</vt:lpstr>
      <vt:lpstr>PowerPoint Presentation</vt:lpstr>
      <vt:lpstr>PowerPoint Presentation</vt:lpstr>
      <vt:lpstr>Gina Osterloh: Mirror Shadow Shape at the Columbus Museum of Art Book publication and museum survey of work from 2005-2020 Associate Professor, Department of Art, Faculty Affiliate Center of Ethnic Studies - Asian American Studies Program</vt:lpstr>
      <vt:lpstr>1857 &amp; the Anticolonial Imagination in India:  Militancy, Nationalism &amp; the Specter of Hindutva</vt:lpstr>
      <vt:lpstr>PowerPoint Presentation</vt:lpstr>
      <vt:lpstr>PowerPoint Presentation</vt:lpstr>
      <vt:lpstr>Improbable Powers:  Romanticism and the Industrial Revolution</vt:lpstr>
      <vt:lpstr>The Los Angeles 1984 Olympics: Using a Logic Model as a tool to understand soft power</vt:lpstr>
      <vt:lpstr>PowerPoint Presentation</vt:lpstr>
      <vt:lpstr>Theorizing Reception: Antoinette Brown Blackwell’s Response to Evolutionary Theory  Carolyn Skinner Department of English OSU Newark   </vt:lpstr>
      <vt:lpstr> </vt:lpstr>
      <vt:lpstr>Nyama McCarthy-Brown, Department of Dance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Thompson, Matthew</dc:creator>
  <cp:lastModifiedBy>Thompson, Matthew</cp:lastModifiedBy>
  <cp:revision>22</cp:revision>
  <dcterms:created xsi:type="dcterms:W3CDTF">2022-11-30T18:22:42Z</dcterms:created>
  <dcterms:modified xsi:type="dcterms:W3CDTF">2023-12-05T20:57:58Z</dcterms:modified>
</cp:coreProperties>
</file>